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tiff" ContentType="image/tiff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theme/theme2.xml" ContentType="application/vnd.openxmlformats-officedocument.theme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52.jpg" ContentType="image/png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5"/>
    <p:sldMasterId id="2147483779" r:id="rId6"/>
    <p:sldMasterId id="2147483805" r:id="rId7"/>
  </p:sldMasterIdLst>
  <p:notesMasterIdLst>
    <p:notesMasterId r:id="rId50"/>
  </p:notesMasterIdLst>
  <p:sldIdLst>
    <p:sldId id="397" r:id="rId8"/>
    <p:sldId id="469" r:id="rId9"/>
    <p:sldId id="455" r:id="rId10"/>
    <p:sldId id="425" r:id="rId11"/>
    <p:sldId id="437" r:id="rId12"/>
    <p:sldId id="422" r:id="rId13"/>
    <p:sldId id="458" r:id="rId14"/>
    <p:sldId id="457" r:id="rId15"/>
    <p:sldId id="398" r:id="rId16"/>
    <p:sldId id="461" r:id="rId17"/>
    <p:sldId id="429" r:id="rId18"/>
    <p:sldId id="427" r:id="rId19"/>
    <p:sldId id="470" r:id="rId20"/>
    <p:sldId id="464" r:id="rId21"/>
    <p:sldId id="460" r:id="rId22"/>
    <p:sldId id="471" r:id="rId23"/>
    <p:sldId id="462" r:id="rId24"/>
    <p:sldId id="485" r:id="rId25"/>
    <p:sldId id="465" r:id="rId26"/>
    <p:sldId id="436" r:id="rId27"/>
    <p:sldId id="466" r:id="rId28"/>
    <p:sldId id="487" r:id="rId29"/>
    <p:sldId id="475" r:id="rId30"/>
    <p:sldId id="476" r:id="rId31"/>
    <p:sldId id="474" r:id="rId32"/>
    <p:sldId id="484" r:id="rId33"/>
    <p:sldId id="456" r:id="rId34"/>
    <p:sldId id="472" r:id="rId35"/>
    <p:sldId id="477" r:id="rId36"/>
    <p:sldId id="478" r:id="rId37"/>
    <p:sldId id="479" r:id="rId38"/>
    <p:sldId id="432" r:id="rId39"/>
    <p:sldId id="488" r:id="rId40"/>
    <p:sldId id="480" r:id="rId41"/>
    <p:sldId id="482" r:id="rId42"/>
    <p:sldId id="481" r:id="rId43"/>
    <p:sldId id="483" r:id="rId44"/>
    <p:sldId id="467" r:id="rId45"/>
    <p:sldId id="468" r:id="rId46"/>
    <p:sldId id="439" r:id="rId47"/>
    <p:sldId id="424" r:id="rId48"/>
    <p:sldId id="486" r:id="rId4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FDF"/>
    <a:srgbClr val="EEEBEB"/>
    <a:srgbClr val="E4DBDB"/>
    <a:srgbClr val="7392A3"/>
    <a:srgbClr val="DACEB9"/>
    <a:srgbClr val="C6B8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57" autoAdjust="0"/>
    <p:restoredTop sz="90151" autoAdjust="0"/>
  </p:normalViewPr>
  <p:slideViewPr>
    <p:cSldViewPr snapToGrid="0" snapToObjects="1">
      <p:cViewPr>
        <p:scale>
          <a:sx n="100" d="100"/>
          <a:sy n="100" d="100"/>
        </p:scale>
        <p:origin x="58" y="-6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9" Type="http://schemas.openxmlformats.org/officeDocument/2006/relationships/slide" Target="slides/slide32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34" Type="http://schemas.openxmlformats.org/officeDocument/2006/relationships/slide" Target="slides/slide27.xml"/><Relationship Id="rId42" Type="http://schemas.openxmlformats.org/officeDocument/2006/relationships/slide" Target="slides/slide35.xml"/><Relationship Id="rId47" Type="http://schemas.openxmlformats.org/officeDocument/2006/relationships/slide" Target="slides/slide40.xml"/><Relationship Id="rId50" Type="http://schemas.openxmlformats.org/officeDocument/2006/relationships/notesMaster" Target="notesMasters/notesMaster1.xml"/><Relationship Id="rId7" Type="http://schemas.openxmlformats.org/officeDocument/2006/relationships/slideMaster" Target="slideMasters/slideMaster3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46" Type="http://schemas.openxmlformats.org/officeDocument/2006/relationships/slide" Target="slides/slide39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slide" Target="slides/slide22.xml"/><Relationship Id="rId41" Type="http://schemas.openxmlformats.org/officeDocument/2006/relationships/slide" Target="slides/slide34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2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53" Type="http://schemas.openxmlformats.org/officeDocument/2006/relationships/theme" Target="theme/theme1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36" Type="http://schemas.openxmlformats.org/officeDocument/2006/relationships/slide" Target="slides/slide29.xml"/><Relationship Id="rId49" Type="http://schemas.openxmlformats.org/officeDocument/2006/relationships/slide" Target="slides/slide42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slide" Target="slides/slide24.xml"/><Relationship Id="rId44" Type="http://schemas.openxmlformats.org/officeDocument/2006/relationships/slide" Target="slides/slide37.xml"/><Relationship Id="rId52" Type="http://schemas.openxmlformats.org/officeDocument/2006/relationships/viewProps" Target="view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8" Type="http://schemas.openxmlformats.org/officeDocument/2006/relationships/slide" Target="slides/slide1.xml"/><Relationship Id="rId51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4BBB427-D9D5-4913-8EDD-00F983F72A15}" type="doc">
      <dgm:prSet loTypeId="urn:microsoft.com/office/officeart/2005/8/layout/pyramid2" loCatId="list" qsTypeId="urn:microsoft.com/office/officeart/2005/8/quickstyle/simple4" qsCatId="simple" csTypeId="urn:microsoft.com/office/officeart/2005/8/colors/accent1_2" csCatId="accent1" phldr="1"/>
      <dgm:spPr/>
    </dgm:pt>
    <dgm:pt modelId="{C083F6CC-1350-46EF-BEBE-AE20DA3BD0E9}">
      <dgm:prSet phldrT="[Text]"/>
      <dgm:spPr/>
      <dgm:t>
        <a:bodyPr/>
        <a:lstStyle/>
        <a:p>
          <a:r>
            <a:rPr lang="nb-NO" dirty="0"/>
            <a:t>Policy</a:t>
          </a:r>
        </a:p>
      </dgm:t>
    </dgm:pt>
    <dgm:pt modelId="{8E984A36-5762-41CE-8C27-57C4B1FDA07F}" type="parTrans" cxnId="{CC5CD80C-A39D-45CF-B99A-16F1619627B4}">
      <dgm:prSet/>
      <dgm:spPr/>
      <dgm:t>
        <a:bodyPr/>
        <a:lstStyle/>
        <a:p>
          <a:endParaRPr lang="nb-NO"/>
        </a:p>
      </dgm:t>
    </dgm:pt>
    <dgm:pt modelId="{5670E7C2-AFA5-46FA-AB6F-0063DA723884}" type="sibTrans" cxnId="{CC5CD80C-A39D-45CF-B99A-16F1619627B4}">
      <dgm:prSet/>
      <dgm:spPr/>
      <dgm:t>
        <a:bodyPr/>
        <a:lstStyle/>
        <a:p>
          <a:endParaRPr lang="nb-NO"/>
        </a:p>
      </dgm:t>
    </dgm:pt>
    <dgm:pt modelId="{3C8958DD-A558-4144-976B-ED7493FF1777}">
      <dgm:prSet phldrT="[Text]"/>
      <dgm:spPr/>
      <dgm:t>
        <a:bodyPr/>
        <a:lstStyle/>
        <a:p>
          <a:r>
            <a:rPr lang="nb-NO" dirty="0"/>
            <a:t>Strategi</a:t>
          </a:r>
        </a:p>
      </dgm:t>
    </dgm:pt>
    <dgm:pt modelId="{E7BC71DA-1B60-4583-826A-7D7875E9F779}" type="parTrans" cxnId="{DC756210-6CA4-4735-A587-5F390D0CFAD6}">
      <dgm:prSet/>
      <dgm:spPr/>
      <dgm:t>
        <a:bodyPr/>
        <a:lstStyle/>
        <a:p>
          <a:endParaRPr lang="nb-NO"/>
        </a:p>
      </dgm:t>
    </dgm:pt>
    <dgm:pt modelId="{9798E795-7216-443E-8131-4FB1D908098B}" type="sibTrans" cxnId="{DC756210-6CA4-4735-A587-5F390D0CFAD6}">
      <dgm:prSet/>
      <dgm:spPr/>
      <dgm:t>
        <a:bodyPr/>
        <a:lstStyle/>
        <a:p>
          <a:endParaRPr lang="nb-NO"/>
        </a:p>
      </dgm:t>
    </dgm:pt>
    <dgm:pt modelId="{CE5E2082-629D-4DFF-B945-A78AE7CEB907}">
      <dgm:prSet phldrT="[Text]"/>
      <dgm:spPr/>
      <dgm:t>
        <a:bodyPr/>
        <a:lstStyle/>
        <a:p>
          <a:r>
            <a:rPr lang="nb-NO" dirty="0"/>
            <a:t>Plan</a:t>
          </a:r>
        </a:p>
      </dgm:t>
    </dgm:pt>
    <dgm:pt modelId="{45C96E19-5806-4C59-9C11-B2DAB2998457}" type="parTrans" cxnId="{6665B630-126D-4013-905E-AADF2E2E6E8C}">
      <dgm:prSet/>
      <dgm:spPr/>
      <dgm:t>
        <a:bodyPr/>
        <a:lstStyle/>
        <a:p>
          <a:endParaRPr lang="nb-NO"/>
        </a:p>
      </dgm:t>
    </dgm:pt>
    <dgm:pt modelId="{FA7914F9-DE7A-42B2-995C-996AE535FF61}" type="sibTrans" cxnId="{6665B630-126D-4013-905E-AADF2E2E6E8C}">
      <dgm:prSet/>
      <dgm:spPr/>
      <dgm:t>
        <a:bodyPr/>
        <a:lstStyle/>
        <a:p>
          <a:endParaRPr lang="nb-NO"/>
        </a:p>
      </dgm:t>
    </dgm:pt>
    <dgm:pt modelId="{D690DE05-9624-49B4-943D-99DB41070FEF}">
      <dgm:prSet phldrT="[Text]"/>
      <dgm:spPr/>
      <dgm:t>
        <a:bodyPr/>
        <a:lstStyle/>
        <a:p>
          <a:r>
            <a:rPr lang="nb-NO" dirty="0"/>
            <a:t>Rapport</a:t>
          </a:r>
        </a:p>
      </dgm:t>
    </dgm:pt>
    <dgm:pt modelId="{AB11FB21-08F2-4835-800D-457B6C21B123}" type="parTrans" cxnId="{C2EF2FCB-FECD-488B-92F7-C1E66F5089D0}">
      <dgm:prSet/>
      <dgm:spPr/>
      <dgm:t>
        <a:bodyPr/>
        <a:lstStyle/>
        <a:p>
          <a:endParaRPr lang="nb-NO"/>
        </a:p>
      </dgm:t>
    </dgm:pt>
    <dgm:pt modelId="{67126F02-E338-40A6-A702-1E9EA0D3E8CD}" type="sibTrans" cxnId="{C2EF2FCB-FECD-488B-92F7-C1E66F5089D0}">
      <dgm:prSet/>
      <dgm:spPr/>
      <dgm:t>
        <a:bodyPr/>
        <a:lstStyle/>
        <a:p>
          <a:endParaRPr lang="nb-NO"/>
        </a:p>
      </dgm:t>
    </dgm:pt>
    <dgm:pt modelId="{91AFCEA7-B6DF-47BB-8B47-925495525F18}" type="pres">
      <dgm:prSet presAssocID="{14BBB427-D9D5-4913-8EDD-00F983F72A15}" presName="compositeShape" presStyleCnt="0">
        <dgm:presLayoutVars>
          <dgm:dir/>
          <dgm:resizeHandles/>
        </dgm:presLayoutVars>
      </dgm:prSet>
      <dgm:spPr/>
    </dgm:pt>
    <dgm:pt modelId="{1F105851-3D33-49C5-AAD7-714A7005FCFD}" type="pres">
      <dgm:prSet presAssocID="{14BBB427-D9D5-4913-8EDD-00F983F72A15}" presName="pyramid" presStyleLbl="node1" presStyleIdx="0" presStyleCnt="1"/>
      <dgm:spPr/>
    </dgm:pt>
    <dgm:pt modelId="{9362C2AD-46B8-459A-8663-BEBF941E219D}" type="pres">
      <dgm:prSet presAssocID="{14BBB427-D9D5-4913-8EDD-00F983F72A15}" presName="theList" presStyleCnt="0"/>
      <dgm:spPr/>
    </dgm:pt>
    <dgm:pt modelId="{1CE782ED-BFDB-4CF0-B6AF-B10478BCD90D}" type="pres">
      <dgm:prSet presAssocID="{C083F6CC-1350-46EF-BEBE-AE20DA3BD0E9}" presName="aNode" presStyleLbl="fgAcc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239F9E-52FD-44A5-877A-E63C59840D82}" type="pres">
      <dgm:prSet presAssocID="{C083F6CC-1350-46EF-BEBE-AE20DA3BD0E9}" presName="aSpace" presStyleCnt="0"/>
      <dgm:spPr/>
    </dgm:pt>
    <dgm:pt modelId="{5C9793EC-9EE2-47E9-BD82-EB1445F98F8B}" type="pres">
      <dgm:prSet presAssocID="{3C8958DD-A558-4144-976B-ED7493FF1777}" presName="aNode" presStyleLbl="fgAcc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731582-A113-48D2-A7C2-CDF2212D4FA1}" type="pres">
      <dgm:prSet presAssocID="{3C8958DD-A558-4144-976B-ED7493FF1777}" presName="aSpace" presStyleCnt="0"/>
      <dgm:spPr/>
    </dgm:pt>
    <dgm:pt modelId="{05DC2D67-66FF-4A68-A4CB-A44332F233FD}" type="pres">
      <dgm:prSet presAssocID="{CE5E2082-629D-4DFF-B945-A78AE7CEB907}" presName="aNode" presStyleLbl="fgAcc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FE85992-769A-4E3C-A466-D6A830B2ABB4}" type="pres">
      <dgm:prSet presAssocID="{CE5E2082-629D-4DFF-B945-A78AE7CEB907}" presName="aSpace" presStyleCnt="0"/>
      <dgm:spPr/>
    </dgm:pt>
    <dgm:pt modelId="{A12FD0C3-AF6B-4E2F-AB09-0685E3EF128B}" type="pres">
      <dgm:prSet presAssocID="{D690DE05-9624-49B4-943D-99DB41070FEF}" presName="aNode" presStyleLbl="fgAcc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C2AFAA-AF8E-4BF9-B88A-4156823E723A}" type="pres">
      <dgm:prSet presAssocID="{D690DE05-9624-49B4-943D-99DB41070FEF}" presName="aSpace" presStyleCnt="0"/>
      <dgm:spPr/>
    </dgm:pt>
  </dgm:ptLst>
  <dgm:cxnLst>
    <dgm:cxn modelId="{6665B630-126D-4013-905E-AADF2E2E6E8C}" srcId="{14BBB427-D9D5-4913-8EDD-00F983F72A15}" destId="{CE5E2082-629D-4DFF-B945-A78AE7CEB907}" srcOrd="2" destOrd="0" parTransId="{45C96E19-5806-4C59-9C11-B2DAB2998457}" sibTransId="{FA7914F9-DE7A-42B2-995C-996AE535FF61}"/>
    <dgm:cxn modelId="{1FA88F0E-6CC8-4235-AA9D-2AE2445D3D0D}" type="presOf" srcId="{3C8958DD-A558-4144-976B-ED7493FF1777}" destId="{5C9793EC-9EE2-47E9-BD82-EB1445F98F8B}" srcOrd="0" destOrd="0" presId="urn:microsoft.com/office/officeart/2005/8/layout/pyramid2"/>
    <dgm:cxn modelId="{473A9E1F-7ED2-4C23-B151-E12DF19532A6}" type="presOf" srcId="{CE5E2082-629D-4DFF-B945-A78AE7CEB907}" destId="{05DC2D67-66FF-4A68-A4CB-A44332F233FD}" srcOrd="0" destOrd="0" presId="urn:microsoft.com/office/officeart/2005/8/layout/pyramid2"/>
    <dgm:cxn modelId="{C2EF2FCB-FECD-488B-92F7-C1E66F5089D0}" srcId="{14BBB427-D9D5-4913-8EDD-00F983F72A15}" destId="{D690DE05-9624-49B4-943D-99DB41070FEF}" srcOrd="3" destOrd="0" parTransId="{AB11FB21-08F2-4835-800D-457B6C21B123}" sibTransId="{67126F02-E338-40A6-A702-1E9EA0D3E8CD}"/>
    <dgm:cxn modelId="{9CDF1D38-962D-4C92-AB5D-13BAB50BE6BD}" type="presOf" srcId="{C083F6CC-1350-46EF-BEBE-AE20DA3BD0E9}" destId="{1CE782ED-BFDB-4CF0-B6AF-B10478BCD90D}" srcOrd="0" destOrd="0" presId="urn:microsoft.com/office/officeart/2005/8/layout/pyramid2"/>
    <dgm:cxn modelId="{2992D0EB-73F3-413C-9CE1-949B45F2BD0A}" type="presOf" srcId="{D690DE05-9624-49B4-943D-99DB41070FEF}" destId="{A12FD0C3-AF6B-4E2F-AB09-0685E3EF128B}" srcOrd="0" destOrd="0" presId="urn:microsoft.com/office/officeart/2005/8/layout/pyramid2"/>
    <dgm:cxn modelId="{DC756210-6CA4-4735-A587-5F390D0CFAD6}" srcId="{14BBB427-D9D5-4913-8EDD-00F983F72A15}" destId="{3C8958DD-A558-4144-976B-ED7493FF1777}" srcOrd="1" destOrd="0" parTransId="{E7BC71DA-1B60-4583-826A-7D7875E9F779}" sibTransId="{9798E795-7216-443E-8131-4FB1D908098B}"/>
    <dgm:cxn modelId="{CC5CD80C-A39D-45CF-B99A-16F1619627B4}" srcId="{14BBB427-D9D5-4913-8EDD-00F983F72A15}" destId="{C083F6CC-1350-46EF-BEBE-AE20DA3BD0E9}" srcOrd="0" destOrd="0" parTransId="{8E984A36-5762-41CE-8C27-57C4B1FDA07F}" sibTransId="{5670E7C2-AFA5-46FA-AB6F-0063DA723884}"/>
    <dgm:cxn modelId="{3E702DDC-C368-4719-B691-1E75D2BC0ADC}" type="presOf" srcId="{14BBB427-D9D5-4913-8EDD-00F983F72A15}" destId="{91AFCEA7-B6DF-47BB-8B47-925495525F18}" srcOrd="0" destOrd="0" presId="urn:microsoft.com/office/officeart/2005/8/layout/pyramid2"/>
    <dgm:cxn modelId="{7961AB07-5665-47A6-811A-4A94704FA354}" type="presParOf" srcId="{91AFCEA7-B6DF-47BB-8B47-925495525F18}" destId="{1F105851-3D33-49C5-AAD7-714A7005FCFD}" srcOrd="0" destOrd="0" presId="urn:microsoft.com/office/officeart/2005/8/layout/pyramid2"/>
    <dgm:cxn modelId="{6F7F9099-5DEF-45B6-8071-21C488F88BFB}" type="presParOf" srcId="{91AFCEA7-B6DF-47BB-8B47-925495525F18}" destId="{9362C2AD-46B8-459A-8663-BEBF941E219D}" srcOrd="1" destOrd="0" presId="urn:microsoft.com/office/officeart/2005/8/layout/pyramid2"/>
    <dgm:cxn modelId="{1ECDAFCC-7972-4C7E-AA0E-85BA3EF764E9}" type="presParOf" srcId="{9362C2AD-46B8-459A-8663-BEBF941E219D}" destId="{1CE782ED-BFDB-4CF0-B6AF-B10478BCD90D}" srcOrd="0" destOrd="0" presId="urn:microsoft.com/office/officeart/2005/8/layout/pyramid2"/>
    <dgm:cxn modelId="{8FE1D49B-CD1A-4324-8895-326E8D7A2D79}" type="presParOf" srcId="{9362C2AD-46B8-459A-8663-BEBF941E219D}" destId="{9E239F9E-52FD-44A5-877A-E63C59840D82}" srcOrd="1" destOrd="0" presId="urn:microsoft.com/office/officeart/2005/8/layout/pyramid2"/>
    <dgm:cxn modelId="{0A92225E-4876-41AA-98E6-0B0DE4D6FD6D}" type="presParOf" srcId="{9362C2AD-46B8-459A-8663-BEBF941E219D}" destId="{5C9793EC-9EE2-47E9-BD82-EB1445F98F8B}" srcOrd="2" destOrd="0" presId="urn:microsoft.com/office/officeart/2005/8/layout/pyramid2"/>
    <dgm:cxn modelId="{3BAB461C-E63F-4676-AF52-80086C9150AB}" type="presParOf" srcId="{9362C2AD-46B8-459A-8663-BEBF941E219D}" destId="{EC731582-A113-48D2-A7C2-CDF2212D4FA1}" srcOrd="3" destOrd="0" presId="urn:microsoft.com/office/officeart/2005/8/layout/pyramid2"/>
    <dgm:cxn modelId="{2046AEBA-6B37-4E61-A5B1-08B291A64F4E}" type="presParOf" srcId="{9362C2AD-46B8-459A-8663-BEBF941E219D}" destId="{05DC2D67-66FF-4A68-A4CB-A44332F233FD}" srcOrd="4" destOrd="0" presId="urn:microsoft.com/office/officeart/2005/8/layout/pyramid2"/>
    <dgm:cxn modelId="{C4125319-F7FA-4D92-8455-4E590A84344E}" type="presParOf" srcId="{9362C2AD-46B8-459A-8663-BEBF941E219D}" destId="{5FE85992-769A-4E3C-A466-D6A830B2ABB4}" srcOrd="5" destOrd="0" presId="urn:microsoft.com/office/officeart/2005/8/layout/pyramid2"/>
    <dgm:cxn modelId="{42E45E44-A18B-43E0-A938-71E55056B913}" type="presParOf" srcId="{9362C2AD-46B8-459A-8663-BEBF941E219D}" destId="{A12FD0C3-AF6B-4E2F-AB09-0685E3EF128B}" srcOrd="6" destOrd="0" presId="urn:microsoft.com/office/officeart/2005/8/layout/pyramid2"/>
    <dgm:cxn modelId="{F62801FF-8920-4F2D-9B6B-42A5ABF04187}" type="presParOf" srcId="{9362C2AD-46B8-459A-8663-BEBF941E219D}" destId="{5DC2AFAA-AF8E-4BF9-B88A-4156823E723A}" srcOrd="7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F105851-3D33-49C5-AAD7-714A7005FCFD}">
      <dsp:nvSpPr>
        <dsp:cNvPr id="0" name=""/>
        <dsp:cNvSpPr/>
      </dsp:nvSpPr>
      <dsp:spPr>
        <a:xfrm>
          <a:off x="1352272" y="0"/>
          <a:ext cx="4681537" cy="4681537"/>
        </a:xfrm>
        <a:prstGeom prst="triangl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E782ED-BFDB-4CF0-B6AF-B10478BCD90D}">
      <dsp:nvSpPr>
        <dsp:cNvPr id="0" name=""/>
        <dsp:cNvSpPr/>
      </dsp:nvSpPr>
      <dsp:spPr>
        <a:xfrm>
          <a:off x="3693040" y="468610"/>
          <a:ext cx="3042999" cy="8320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400" kern="1200" dirty="0"/>
            <a:t>Policy</a:t>
          </a:r>
        </a:p>
      </dsp:txBody>
      <dsp:txXfrm>
        <a:off x="3733658" y="509228"/>
        <a:ext cx="2961763" cy="750834"/>
      </dsp:txXfrm>
    </dsp:sp>
    <dsp:sp modelId="{5C9793EC-9EE2-47E9-BD82-EB1445F98F8B}">
      <dsp:nvSpPr>
        <dsp:cNvPr id="0" name=""/>
        <dsp:cNvSpPr/>
      </dsp:nvSpPr>
      <dsp:spPr>
        <a:xfrm>
          <a:off x="3693040" y="1404689"/>
          <a:ext cx="3042999" cy="8320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400" kern="1200" dirty="0"/>
            <a:t>Strategi</a:t>
          </a:r>
        </a:p>
      </dsp:txBody>
      <dsp:txXfrm>
        <a:off x="3733658" y="1445307"/>
        <a:ext cx="2961763" cy="750834"/>
      </dsp:txXfrm>
    </dsp:sp>
    <dsp:sp modelId="{05DC2D67-66FF-4A68-A4CB-A44332F233FD}">
      <dsp:nvSpPr>
        <dsp:cNvPr id="0" name=""/>
        <dsp:cNvSpPr/>
      </dsp:nvSpPr>
      <dsp:spPr>
        <a:xfrm>
          <a:off x="3693040" y="2340768"/>
          <a:ext cx="3042999" cy="8320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400" kern="1200" dirty="0"/>
            <a:t>Plan</a:t>
          </a:r>
        </a:p>
      </dsp:txBody>
      <dsp:txXfrm>
        <a:off x="3733658" y="2381386"/>
        <a:ext cx="2961763" cy="750834"/>
      </dsp:txXfrm>
    </dsp:sp>
    <dsp:sp modelId="{A12FD0C3-AF6B-4E2F-AB09-0685E3EF128B}">
      <dsp:nvSpPr>
        <dsp:cNvPr id="0" name=""/>
        <dsp:cNvSpPr/>
      </dsp:nvSpPr>
      <dsp:spPr>
        <a:xfrm>
          <a:off x="3693040" y="3276847"/>
          <a:ext cx="3042999" cy="832070"/>
        </a:xfrm>
        <a:prstGeom prst="round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9540" tIns="129540" rIns="129540" bIns="12954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nb-NO" sz="3400" kern="1200" dirty="0"/>
            <a:t>Rapport</a:t>
          </a:r>
        </a:p>
      </dsp:txBody>
      <dsp:txXfrm>
        <a:off x="3733658" y="3317465"/>
        <a:ext cx="2961763" cy="7508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3B1109E-2B40-264C-80C0-0304D3D30A0B}" type="datetimeFigureOut">
              <a:rPr lang="en-US" smtClean="0"/>
              <a:t>8/6/2018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7B6664-7021-E44E-ABF4-BC24DFF02C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72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Kort litt om Business Technology – For</a:t>
            </a:r>
            <a:r>
              <a:rPr lang="nb-NO" baseline="0" dirty="0" smtClean="0"/>
              <a:t> å plassere oss i landskapet</a:t>
            </a:r>
          </a:p>
          <a:p>
            <a:endParaRPr lang="nb-NO" dirty="0" smtClean="0"/>
          </a:p>
          <a:p>
            <a:r>
              <a:rPr lang="nb-NO" dirty="0" smtClean="0"/>
              <a:t>Business Technology er en gruppering</a:t>
            </a:r>
            <a:r>
              <a:rPr lang="nb-NO" baseline="0" dirty="0" smtClean="0"/>
              <a:t> av avdelinger innen Applications som inneholder blant annet de typiske lederstillingene i utviklingsprosjektene våre. </a:t>
            </a:r>
          </a:p>
          <a:p>
            <a:r>
              <a:rPr lang="nb-NO" baseline="0" dirty="0" smtClean="0"/>
              <a:t>Her ser vi strukturen med Jennifer som leder Business Technology og avdelingslederne Marcus, Marianne og Fredrik. </a:t>
            </a:r>
          </a:p>
          <a:p>
            <a:endParaRPr lang="nb-NO" baseline="0" dirty="0" smtClean="0"/>
          </a:p>
          <a:p>
            <a:r>
              <a:rPr lang="nb-NO" baseline="0" dirty="0" smtClean="0"/>
              <a:t>Andre grupperinger på samme nivå er for eksempel </a:t>
            </a:r>
            <a:r>
              <a:rPr lang="nb-NO" baseline="0" dirty="0" err="1" smtClean="0"/>
              <a:t>Core</a:t>
            </a:r>
            <a:r>
              <a:rPr lang="nb-NO" baseline="0" dirty="0" smtClean="0"/>
              <a:t> Technology, Rapid Value Solutions og </a:t>
            </a:r>
            <a:r>
              <a:rPr lang="nb-NO" baseline="0" dirty="0" err="1" smtClean="0"/>
              <a:t>Xperience</a:t>
            </a:r>
            <a:r>
              <a:rPr lang="nb-NO" baseline="0" smtClean="0"/>
              <a:t>.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AFD282C2-CBA7-4840-8F72-EE8E14FE67A2}" type="slidenum">
              <a:rPr kumimoji="0" lang="nb-NO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nb-NO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51446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9212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Policy,</a:t>
            </a:r>
            <a:r>
              <a:rPr lang="nb-NO" baseline="0" dirty="0" smtClean="0"/>
              <a:t> hvorfor? tester organisasjonen – </a:t>
            </a:r>
            <a:r>
              <a:rPr lang="nb-NO" baseline="0" dirty="0" err="1" smtClean="0"/>
              <a:t>oberoende</a:t>
            </a:r>
            <a:r>
              <a:rPr lang="nb-NO" baseline="0" dirty="0" smtClean="0"/>
              <a:t> av prosjekt – filosofi, mål, </a:t>
            </a:r>
            <a:r>
              <a:rPr lang="nb-NO" baseline="0" dirty="0" err="1" smtClean="0"/>
              <a:t>vision</a:t>
            </a:r>
            <a:endParaRPr lang="nb-NO" baseline="0" dirty="0" smtClean="0"/>
          </a:p>
          <a:p>
            <a:r>
              <a:rPr lang="nb-NO" baseline="0" dirty="0" smtClean="0"/>
              <a:t>Strategi –hvordan? , høy-nivå beskrivelse av hvordan teste (bør være prosjekt uavhengig innen samme organisasjon men er som oftest ikke det)</a:t>
            </a:r>
          </a:p>
          <a:p>
            <a:pPr marL="88900" marR="0" lvl="0" indent="-88900" algn="l" defTabSz="626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nb-NO" baseline="0" dirty="0" smtClean="0"/>
              <a:t>Plan - implementerer strategien i </a:t>
            </a:r>
            <a:r>
              <a:rPr lang="nb-NO" baseline="0" dirty="0" err="1" smtClean="0"/>
              <a:t>aktiviterer</a:t>
            </a:r>
            <a:r>
              <a:rPr lang="nb-NO" baseline="0" dirty="0" smtClean="0"/>
              <a:t>, kommer ofte i to deler høy-nivå/master- og nivåtestplan – test for et spesifikt </a:t>
            </a:r>
            <a:r>
              <a:rPr lang="nb-NO" baseline="0" dirty="0" err="1" smtClean="0"/>
              <a:t>projekt</a:t>
            </a:r>
            <a:r>
              <a:rPr lang="nb-NO" baseline="0" dirty="0" smtClean="0"/>
              <a:t>, </a:t>
            </a:r>
          </a:p>
          <a:p>
            <a:r>
              <a:rPr lang="nb-NO" baseline="0" dirty="0" smtClean="0"/>
              <a:t>Rapport – beskriver resultatet av testingen, kan også komme i to deler. Høy-nivå/overall, og nivåtestrapport – rapport for et spesifikt prosjekt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5805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Analyse og design: </a:t>
            </a:r>
          </a:p>
          <a:p>
            <a:r>
              <a:rPr lang="en-US" dirty="0" err="1" smtClean="0"/>
              <a:t>Krav</a:t>
            </a:r>
            <a:r>
              <a:rPr lang="en-US" dirty="0" smtClean="0"/>
              <a:t> </a:t>
            </a:r>
            <a:r>
              <a:rPr lang="en-US" dirty="0" err="1" smtClean="0"/>
              <a:t>kan</a:t>
            </a:r>
            <a:r>
              <a:rPr lang="en-US" dirty="0" smtClean="0"/>
              <a:t> </a:t>
            </a:r>
            <a:r>
              <a:rPr lang="en-US" dirty="0" err="1" smtClean="0"/>
              <a:t>være</a:t>
            </a:r>
            <a:r>
              <a:rPr lang="en-US" dirty="0" smtClean="0"/>
              <a:t> </a:t>
            </a:r>
            <a:r>
              <a:rPr lang="en-US" dirty="0" err="1" smtClean="0"/>
              <a:t>tekniske</a:t>
            </a:r>
            <a:r>
              <a:rPr lang="en-US" dirty="0" smtClean="0"/>
              <a:t> </a:t>
            </a:r>
            <a:r>
              <a:rPr lang="en-US" dirty="0" err="1" smtClean="0"/>
              <a:t>og</a:t>
            </a:r>
            <a:r>
              <a:rPr lang="en-US" dirty="0" smtClean="0"/>
              <a:t> </a:t>
            </a:r>
            <a:r>
              <a:rPr lang="en-US" dirty="0" err="1" smtClean="0"/>
              <a:t>funksjonelle</a:t>
            </a:r>
            <a:endParaRPr lang="en-US" dirty="0" smtClean="0"/>
          </a:p>
          <a:p>
            <a:r>
              <a:rPr lang="en-US" dirty="0" err="1" smtClean="0"/>
              <a:t>Produsering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av</a:t>
            </a:r>
            <a:r>
              <a:rPr lang="en-US" baseline="0" dirty="0" smtClean="0"/>
              <a:t> </a:t>
            </a:r>
            <a:r>
              <a:rPr lang="en-US" baseline="0" dirty="0" err="1" smtClean="0"/>
              <a:t>testtilfeller</a:t>
            </a:r>
            <a:endParaRPr lang="en-US" baseline="0" dirty="0" smtClean="0"/>
          </a:p>
          <a:p>
            <a:r>
              <a:rPr lang="en-US" baseline="0" dirty="0" err="1" smtClean="0"/>
              <a:t>Testcase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kan</a:t>
            </a:r>
            <a:r>
              <a:rPr lang="en-US" baseline="0" dirty="0" smtClean="0"/>
              <a:t> </a:t>
            </a:r>
            <a:r>
              <a:rPr lang="en-US" baseline="0" dirty="0" err="1" smtClean="0"/>
              <a:t>være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manuelle</a:t>
            </a:r>
            <a:r>
              <a:rPr lang="en-US" baseline="0" dirty="0" smtClean="0"/>
              <a:t> </a:t>
            </a:r>
            <a:r>
              <a:rPr lang="en-US" baseline="0" dirty="0" err="1" smtClean="0"/>
              <a:t>og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automatiske</a:t>
            </a:r>
            <a:endParaRPr lang="en-US" dirty="0" smtClean="0"/>
          </a:p>
          <a:p>
            <a:endParaRPr lang="nb-NO" dirty="0" smtClean="0"/>
          </a:p>
          <a:p>
            <a:r>
              <a:rPr lang="nb-NO" dirty="0" smtClean="0"/>
              <a:t>Implementering og gjennomføring</a:t>
            </a:r>
          </a:p>
          <a:p>
            <a:r>
              <a:rPr lang="en-US" dirty="0" err="1" smtClean="0"/>
              <a:t>Inngangs</a:t>
            </a:r>
            <a:r>
              <a:rPr lang="en-US" dirty="0" smtClean="0"/>
              <a:t> </a:t>
            </a:r>
            <a:r>
              <a:rPr lang="en-US" dirty="0" err="1" smtClean="0"/>
              <a:t>kriterier</a:t>
            </a:r>
            <a:endParaRPr lang="en-US" dirty="0" smtClean="0"/>
          </a:p>
          <a:p>
            <a:r>
              <a:rPr lang="en-US" dirty="0" err="1" smtClean="0"/>
              <a:t>Prioritere</a:t>
            </a:r>
            <a:r>
              <a:rPr lang="en-US" dirty="0" smtClean="0"/>
              <a:t> </a:t>
            </a:r>
            <a:r>
              <a:rPr lang="en-US" dirty="0" err="1" smtClean="0"/>
              <a:t>testcaser</a:t>
            </a:r>
            <a:endParaRPr lang="en-US" dirty="0" smtClean="0"/>
          </a:p>
          <a:p>
            <a:r>
              <a:rPr lang="en-US" dirty="0" err="1" smtClean="0"/>
              <a:t>Lage</a:t>
            </a:r>
            <a:r>
              <a:rPr lang="en-US" dirty="0" smtClean="0"/>
              <a:t> </a:t>
            </a:r>
            <a:r>
              <a:rPr lang="en-US" dirty="0" err="1" smtClean="0"/>
              <a:t>testdata</a:t>
            </a:r>
            <a:endParaRPr lang="en-US" dirty="0" smtClean="0"/>
          </a:p>
          <a:p>
            <a:r>
              <a:rPr lang="en-US" dirty="0" err="1" smtClean="0"/>
              <a:t>Lage</a:t>
            </a:r>
            <a:r>
              <a:rPr lang="en-US" dirty="0" smtClean="0"/>
              <a:t> </a:t>
            </a:r>
            <a:r>
              <a:rPr lang="en-US" dirty="0" err="1" smtClean="0"/>
              <a:t>testmiljøet</a:t>
            </a:r>
            <a:endParaRPr lang="en-US" dirty="0" smtClean="0"/>
          </a:p>
          <a:p>
            <a:r>
              <a:rPr lang="en-US" dirty="0" err="1" smtClean="0"/>
              <a:t>Kjøre</a:t>
            </a:r>
            <a:r>
              <a:rPr lang="en-US" dirty="0" smtClean="0"/>
              <a:t> test case</a:t>
            </a:r>
          </a:p>
          <a:p>
            <a:r>
              <a:rPr lang="en-US" dirty="0" err="1" smtClean="0"/>
              <a:t>Rapportere</a:t>
            </a:r>
            <a:r>
              <a:rPr lang="en-US" dirty="0" smtClean="0"/>
              <a:t> bugs</a:t>
            </a:r>
          </a:p>
          <a:p>
            <a:r>
              <a:rPr lang="en-US" dirty="0" smtClean="0"/>
              <a:t>Re-test</a:t>
            </a:r>
          </a:p>
          <a:p>
            <a:r>
              <a:rPr lang="en-US" dirty="0" err="1" smtClean="0"/>
              <a:t>regresjonstest</a:t>
            </a:r>
            <a:endParaRPr lang="en-US" dirty="0" smtClean="0"/>
          </a:p>
          <a:p>
            <a:endParaRPr lang="nb-NO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D1758-ED3D-4611-B861-63A1DF032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37631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D1758-ED3D-4611-B861-63A1DF032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02009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D1758-ED3D-4611-B861-63A1DF032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547408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D1758-ED3D-4611-B861-63A1DF032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2963789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Som med tennis, er det</a:t>
            </a:r>
            <a:r>
              <a:rPr lang="nb-NO" baseline="0" dirty="0"/>
              <a:t> viktig å finne riktig sted på </a:t>
            </a:r>
            <a:r>
              <a:rPr lang="nb-NO" baseline="0" dirty="0" err="1"/>
              <a:t>racketten</a:t>
            </a:r>
            <a:r>
              <a:rPr lang="nb-NO" baseline="0" dirty="0"/>
              <a:t> for å treffe ballen, avhengig av hvilken type slag som kommer fra motstanderen og hva slags effekt man ønsker å åpne med sitt slag. Man ønsker å finne  den Sweet Spot. </a:t>
            </a:r>
          </a:p>
          <a:p>
            <a:r>
              <a:rPr lang="nb-NO" baseline="0" dirty="0"/>
              <a:t>Ønsker man at ballen skal gå kraftig og rett, treffer man midt i </a:t>
            </a:r>
            <a:r>
              <a:rPr lang="nb-NO" baseline="0" dirty="0" err="1"/>
              <a:t>racketten</a:t>
            </a:r>
            <a:r>
              <a:rPr lang="nb-NO" baseline="0" dirty="0"/>
              <a:t>, ønsker man en ball med </a:t>
            </a:r>
            <a:r>
              <a:rPr lang="nb-NO" baseline="0" dirty="0" err="1"/>
              <a:t>backspin</a:t>
            </a:r>
            <a:r>
              <a:rPr lang="nb-NO" baseline="0" dirty="0"/>
              <a:t>, treffer man litt øverst, osv. </a:t>
            </a:r>
          </a:p>
          <a:p>
            <a:endParaRPr lang="nb-NO" baseline="0" dirty="0"/>
          </a:p>
          <a:p>
            <a:r>
              <a:rPr lang="nb-NO" baseline="0" dirty="0"/>
              <a:t>Sånt er det med kvalitetssikring i organisasjoner!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/>
              <a:t>Man skal ikke bare tenke mest mulig kvalitet med riktig kvalitet i forhold til kost og tid</a:t>
            </a:r>
          </a:p>
          <a:p>
            <a:endParaRPr lang="nb-NO" baseline="0" dirty="0"/>
          </a:p>
          <a:p>
            <a:r>
              <a:rPr lang="nb-NO" dirty="0"/>
              <a:t>Type prosjekter</a:t>
            </a:r>
            <a:r>
              <a:rPr lang="nb-NO" baseline="0" dirty="0"/>
              <a:t> og løsninger krever forskjellige tilnærming til kvalitet:</a:t>
            </a:r>
          </a:p>
          <a:p>
            <a:pPr marL="171450" indent="-171450">
              <a:buFontTx/>
              <a:buChar char="-"/>
            </a:pPr>
            <a:r>
              <a:rPr lang="nb-NO" baseline="0" dirty="0"/>
              <a:t>Store moderniseringsprosjekter i </a:t>
            </a:r>
            <a:r>
              <a:rPr lang="nb-NO" baseline="0" dirty="0" err="1"/>
              <a:t>f.eks</a:t>
            </a:r>
            <a:r>
              <a:rPr lang="nb-NO" baseline="0" dirty="0"/>
              <a:t> offentlig sektor krevere nøyaktighet. Det er ikke rom for store feil, her er kvalitet viktigst – Eks. </a:t>
            </a:r>
            <a:r>
              <a:rPr lang="nb-NO" b="1" baseline="0" dirty="0"/>
              <a:t>Nav Vedtak</a:t>
            </a:r>
          </a:p>
          <a:p>
            <a:pPr marL="171450" indent="-171450">
              <a:buFontTx/>
              <a:buChar char="-"/>
            </a:pPr>
            <a:r>
              <a:rPr lang="nb-NO" baseline="0" dirty="0"/>
              <a:t>Forvaltningsløp må være kosteffektiv. Kvalitet og tid er viktig, men kostnader må være under kontroll. – Eks. </a:t>
            </a:r>
            <a:r>
              <a:rPr lang="nb-NO" b="1" baseline="0" dirty="0"/>
              <a:t>Landbruksdirektoratet</a:t>
            </a:r>
            <a:endParaRPr lang="nb-NO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nb-NO" baseline="0" dirty="0"/>
              <a:t>Innovasjonsprosjekter er preget av </a:t>
            </a:r>
            <a:r>
              <a:rPr lang="nb-NO" baseline="0" dirty="0" err="1"/>
              <a:t>prototyping</a:t>
            </a:r>
            <a:r>
              <a:rPr lang="nb-NO" baseline="0" dirty="0"/>
              <a:t> og mål er å få mulige løsninger ut fort. Det er Eksperimentell tilnærming og tid er viktigst Eks. </a:t>
            </a:r>
            <a:r>
              <a:rPr lang="nb-NO" b="1" baseline="0" dirty="0" err="1"/>
              <a:t>MittBilhold</a:t>
            </a:r>
            <a:r>
              <a:rPr lang="nb-NO" b="1" baseline="0" dirty="0"/>
              <a:t> - Møller</a:t>
            </a:r>
            <a:endParaRPr lang="nb-NO" baseline="0" dirty="0"/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nb-NO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/>
              <a:t>Alle faktorer er viktig, men man må klare å justere tilnærming og fokus hver gang avhengig av type prosjekt, løsning og mål.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/>
              <a:t>Dette påvirkere metoder, verktøy og prosesser som brukes for kvalitetssikring i organisasjoner og krever at organisasjoner har metodikken på plass for å kunne tilpasse seg. Det hjelper ikke å bare ha en super metode på plass med store krav til kvalitetssikring hvis man skal levere et innovasjonsprosjekt, f.eks.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nb-NO" baseline="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b-NO" baseline="0" dirty="0"/>
              <a:t>Kvalitetssikringsregimet må være tilpasset den bimodale organisasjon</a:t>
            </a:r>
          </a:p>
          <a:p>
            <a:pPr marL="171450" indent="-171450">
              <a:buFontTx/>
              <a:buChar char="-"/>
            </a:pPr>
            <a:endParaRPr lang="nb-NO" baseline="0" dirty="0"/>
          </a:p>
          <a:p>
            <a:r>
              <a:rPr lang="nb-NO" baseline="0" dirty="0"/>
              <a:t>Eksempler på når </a:t>
            </a:r>
            <a:r>
              <a:rPr lang="nb-NO" baseline="0" dirty="0" err="1"/>
              <a:t>sweetspot</a:t>
            </a:r>
            <a:r>
              <a:rPr lang="nb-NO" baseline="0" dirty="0"/>
              <a:t> ikke ble truffet:</a:t>
            </a:r>
          </a:p>
          <a:p>
            <a:r>
              <a:rPr lang="nb-NO" baseline="0" dirty="0"/>
              <a:t>-  Kostnadsoverskridelse </a:t>
            </a:r>
            <a:r>
              <a:rPr lang="nb-NO" baseline="0" dirty="0" err="1"/>
              <a:t>feks</a:t>
            </a:r>
            <a:endParaRPr lang="nb-NO" baseline="0" dirty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D1758-ED3D-4611-B861-63A1DF032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1770890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916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D1758-ED3D-4611-B861-63A1DF032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9603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88900" marR="0" lvl="0" indent="-88900" algn="l" defTabSz="626913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nb-NO" sz="1200" b="1" i="0" u="none" strike="noStrike" kern="1200" cap="none" spc="0" normalizeH="0" baseline="0" noProof="0" dirty="0" smtClean="0">
                <a:ln>
                  <a:noFill/>
                </a:ln>
                <a:solidFill>
                  <a:srgbClr val="494A4B"/>
                </a:solidFill>
                <a:effectLst/>
                <a:uLnTx/>
                <a:uFillTx/>
                <a:latin typeface="+mn-lt"/>
                <a:cs typeface="Arial" pitchFamily="34" charset="0"/>
              </a:rPr>
              <a:t>Prinsipp 2 –Komplett test er umulig </a:t>
            </a:r>
            <a:endParaRPr kumimoji="0" lang="nb-NO" sz="1200" b="0" i="0" u="none" strike="noStrike" kern="1200" cap="none" spc="0" normalizeH="0" baseline="0" noProof="0" dirty="0" smtClean="0">
              <a:ln>
                <a:noFill/>
              </a:ln>
              <a:solidFill>
                <a:srgbClr val="494A4B"/>
              </a:solidFill>
              <a:effectLst/>
              <a:uLnTx/>
              <a:uFillTx/>
              <a:latin typeface="+mn-lt"/>
              <a:cs typeface="Arial" pitchFamily="34" charset="0"/>
            </a:endParaRPr>
          </a:p>
          <a:p>
            <a:r>
              <a:rPr lang="en-US" dirty="0" smtClean="0">
                <a:effectLst/>
              </a:rPr>
              <a:t>For example: In an application in one screen there are 15 input fields, each having 5 possible values, then to test all the valid combinations you would need 30  517  578  125  (5</a:t>
            </a:r>
            <a:r>
              <a:rPr lang="en-US" baseline="30000" dirty="0" smtClean="0">
                <a:effectLst/>
              </a:rPr>
              <a:t>15</a:t>
            </a:r>
            <a:r>
              <a:rPr lang="en-US" dirty="0" smtClean="0">
                <a:effectLst/>
              </a:rPr>
              <a:t>) tests. </a:t>
            </a:r>
            <a:endParaRPr lang="nb-NO" dirty="0" smtClean="0"/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084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05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4833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/>
              <a:t>I </a:t>
            </a:r>
            <a:r>
              <a:rPr lang="nb-NO" dirty="0" err="1"/>
              <a:t>Sopra</a:t>
            </a:r>
            <a:r>
              <a:rPr lang="nb-NO" baseline="0" dirty="0"/>
              <a:t> </a:t>
            </a:r>
            <a:r>
              <a:rPr lang="nb-NO" baseline="0" dirty="0" err="1"/>
              <a:t>Steria</a:t>
            </a:r>
            <a:r>
              <a:rPr lang="nb-NO" baseline="0" dirty="0"/>
              <a:t> har vi et bredt kompetansemeny for å sikre at vi er i stand til å hjelpe uansett behov rundt kvalitetssikring.</a:t>
            </a:r>
          </a:p>
          <a:p>
            <a:endParaRPr lang="nb-NO" dirty="0"/>
          </a:p>
          <a:p>
            <a:r>
              <a:rPr lang="nb-NO" dirty="0"/>
              <a:t>Kvalitet</a:t>
            </a:r>
            <a:r>
              <a:rPr lang="nb-NO" baseline="0" dirty="0"/>
              <a:t> er en spisskompetanse i </a:t>
            </a:r>
            <a:r>
              <a:rPr lang="nb-NO" baseline="0" dirty="0" err="1"/>
              <a:t>Sopra</a:t>
            </a:r>
            <a:r>
              <a:rPr lang="nb-NO" baseline="0" dirty="0"/>
              <a:t> </a:t>
            </a:r>
            <a:r>
              <a:rPr lang="nb-NO" baseline="0" dirty="0" err="1"/>
              <a:t>Steria</a:t>
            </a:r>
            <a:r>
              <a:rPr lang="nb-NO" baseline="0" dirty="0"/>
              <a:t>.</a:t>
            </a:r>
          </a:p>
          <a:p>
            <a:endParaRPr lang="nb-NO" baseline="0" dirty="0"/>
          </a:p>
          <a:p>
            <a:r>
              <a:rPr lang="nb-NO" baseline="0" dirty="0"/>
              <a:t>Vi leverer tjenester på:</a:t>
            </a:r>
          </a:p>
          <a:p>
            <a:pPr marL="171450" indent="-171450">
              <a:buFontTx/>
              <a:buChar char="-"/>
            </a:pPr>
            <a:r>
              <a:rPr lang="nb-NO" b="1" baseline="0" dirty="0"/>
              <a:t>Testledelse </a:t>
            </a:r>
            <a:r>
              <a:rPr lang="nb-NO" baseline="0" dirty="0"/>
              <a:t>med konsulenter og team som kan bistå med planlegging og gjennomføring av kvalitetssikring.  </a:t>
            </a:r>
            <a:r>
              <a:rPr lang="nb-NO" b="1" baseline="0" dirty="0"/>
              <a:t>Eks. E-Helse eller Helsedirektoratet eller Statnett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Test Strategy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Test planning and execution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Test Methodology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Test tool implementation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600" dirty="0"/>
              <a:t>Risk based testing</a:t>
            </a:r>
          </a:p>
          <a:p>
            <a:pPr marL="628650" lvl="1" indent="-171450">
              <a:buFontTx/>
              <a:buChar char="-"/>
            </a:pPr>
            <a:endParaRPr lang="nb-NO" b="1" baseline="0" dirty="0"/>
          </a:p>
          <a:p>
            <a:pPr marL="171450" indent="-171450">
              <a:buFontTx/>
              <a:buChar char="-"/>
            </a:pPr>
            <a:r>
              <a:rPr lang="nb-NO" b="1" baseline="0" dirty="0"/>
              <a:t>Testrådgivning </a:t>
            </a:r>
            <a:r>
              <a:rPr lang="nb-NO" b="0" baseline="0" dirty="0"/>
              <a:t>med konsulenter og team som kan bistå med alt fra gjennomgående analyse av modenhet av din testorganisasjon med bruk av TMMI (Test </a:t>
            </a:r>
            <a:r>
              <a:rPr lang="nb-NO" b="0" baseline="0" dirty="0" err="1"/>
              <a:t>Maturiy</a:t>
            </a:r>
            <a:r>
              <a:rPr lang="nb-NO" b="0" baseline="0" dirty="0"/>
              <a:t> Model Integrated) rammeverk til rådgivning i bruk og oppsett av verktøy for teknisk testing.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Test Maturity Assessment (</a:t>
            </a:r>
            <a:r>
              <a:rPr lang="en-US" sz="1600" dirty="0" err="1"/>
              <a:t>TMMi</a:t>
            </a:r>
            <a:r>
              <a:rPr lang="en-US" sz="1600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Consulting on areas such as:</a:t>
            </a:r>
          </a:p>
          <a:p>
            <a:pPr lvl="1"/>
            <a:r>
              <a:rPr lang="en-US" sz="1600" i="1" dirty="0"/>
              <a:t>Test organization</a:t>
            </a:r>
          </a:p>
          <a:p>
            <a:pPr lvl="1"/>
            <a:r>
              <a:rPr lang="en-US" sz="1600" i="1" dirty="0"/>
              <a:t>Test management</a:t>
            </a:r>
          </a:p>
          <a:p>
            <a:pPr lvl="1"/>
            <a:r>
              <a:rPr lang="en-US" sz="1600" i="1" dirty="0"/>
              <a:t>Test tools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Acquirement and implementation of test methodology and tools</a:t>
            </a:r>
          </a:p>
          <a:p>
            <a:pPr lvl="1"/>
            <a:r>
              <a:rPr lang="en-US" sz="1600" i="1" dirty="0"/>
              <a:t>Test Management</a:t>
            </a:r>
          </a:p>
          <a:p>
            <a:pPr lvl="1"/>
            <a:r>
              <a:rPr lang="en-US" sz="1600" i="1" dirty="0"/>
              <a:t>Automation</a:t>
            </a:r>
          </a:p>
          <a:p>
            <a:pPr lvl="1"/>
            <a:endParaRPr lang="en-US" sz="1600" i="1" dirty="0"/>
          </a:p>
          <a:p>
            <a:pPr lvl="1"/>
            <a:r>
              <a:rPr lang="en-US" sz="1600" i="1" dirty="0" err="1"/>
              <a:t>Eks</a:t>
            </a:r>
            <a:r>
              <a:rPr lang="en-US" sz="1600" i="1" dirty="0"/>
              <a:t>.</a:t>
            </a:r>
            <a:r>
              <a:rPr lang="en-US" sz="1600" i="1" baseline="0" dirty="0"/>
              <a:t> </a:t>
            </a:r>
            <a:r>
              <a:rPr lang="en-US" sz="1600" i="1" baseline="0" dirty="0" err="1"/>
              <a:t>På</a:t>
            </a:r>
            <a:r>
              <a:rPr lang="en-US" sz="1600" i="1" baseline="0" dirty="0"/>
              <a:t> </a:t>
            </a:r>
            <a:r>
              <a:rPr lang="en-US" sz="1600" b="1" i="1" baseline="0" dirty="0" err="1"/>
              <a:t>flytoget</a:t>
            </a:r>
            <a:r>
              <a:rPr lang="en-US" sz="1600" i="1" baseline="0" dirty="0"/>
              <a:t> </a:t>
            </a:r>
            <a:r>
              <a:rPr lang="en-US" sz="1600" i="1" baseline="0" dirty="0" err="1"/>
              <a:t>kjørte</a:t>
            </a:r>
            <a:r>
              <a:rPr lang="en-US" sz="1600" i="1" baseline="0" dirty="0"/>
              <a:t> vi </a:t>
            </a:r>
            <a:r>
              <a:rPr lang="en-US" sz="1600" i="1" baseline="0" dirty="0" err="1"/>
              <a:t>en</a:t>
            </a:r>
            <a:r>
              <a:rPr lang="en-US" sz="1600" i="1" baseline="0" dirty="0"/>
              <a:t> </a:t>
            </a:r>
            <a:r>
              <a:rPr lang="en-US" sz="1600" i="1" baseline="0" dirty="0" err="1"/>
              <a:t>modenhetsanalyse</a:t>
            </a:r>
            <a:r>
              <a:rPr lang="en-US" sz="1600" i="1" baseline="0" dirty="0"/>
              <a:t> med </a:t>
            </a:r>
            <a:r>
              <a:rPr lang="en-US" sz="1600" i="1" baseline="0" dirty="0" err="1"/>
              <a:t>rammeverket</a:t>
            </a:r>
            <a:r>
              <a:rPr lang="en-US" sz="1600" i="1" baseline="0" dirty="0"/>
              <a:t> </a:t>
            </a:r>
            <a:r>
              <a:rPr lang="en-US" sz="1600" i="1" baseline="0" dirty="0" err="1"/>
              <a:t>TMMi</a:t>
            </a:r>
            <a:endParaRPr lang="en-US" sz="1600" i="1" dirty="0"/>
          </a:p>
          <a:p>
            <a:pPr marL="628650" lvl="1" indent="-171450">
              <a:buFontTx/>
              <a:buChar char="-"/>
            </a:pPr>
            <a:endParaRPr lang="nb-NO" b="0" baseline="0" dirty="0"/>
          </a:p>
          <a:p>
            <a:pPr marL="171450" indent="-171450">
              <a:buFontTx/>
              <a:buChar char="-"/>
            </a:pPr>
            <a:r>
              <a:rPr lang="nb-NO" b="1" baseline="0" dirty="0"/>
              <a:t>Teknisk testing </a:t>
            </a:r>
            <a:r>
              <a:rPr lang="nb-NO" b="0" baseline="0" dirty="0"/>
              <a:t>med konsulenter som har spisskompetanse på teknisk test og områder som automatisering, sikkerhet, ytelse, osv. </a:t>
            </a:r>
          </a:p>
          <a:p>
            <a:pPr marL="295275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Smart automation</a:t>
            </a:r>
          </a:p>
          <a:p>
            <a:pPr marL="295275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Performance monitoring </a:t>
            </a:r>
          </a:p>
          <a:p>
            <a:pPr marL="295275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Security</a:t>
            </a:r>
          </a:p>
          <a:p>
            <a:pPr marL="295275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Test data</a:t>
            </a:r>
          </a:p>
          <a:p>
            <a:pPr marL="295275" lvl="1" indent="-285750">
              <a:buFont typeface="Arial" panose="020B0604020202020204" pitchFamily="34" charset="0"/>
              <a:buChar char="•"/>
            </a:pPr>
            <a:r>
              <a:rPr lang="en-GB" sz="1200" dirty="0"/>
              <a:t>Test environments</a:t>
            </a:r>
          </a:p>
          <a:p>
            <a:pPr marL="628650" lvl="1" indent="-171450">
              <a:buFontTx/>
              <a:buChar char="-"/>
            </a:pPr>
            <a:endParaRPr lang="nb-NO" b="0" baseline="0" dirty="0"/>
          </a:p>
          <a:p>
            <a:pPr marL="171450" indent="-171450">
              <a:buFontTx/>
              <a:buChar char="-"/>
            </a:pPr>
            <a:r>
              <a:rPr lang="nb-NO" b="0" baseline="0" dirty="0"/>
              <a:t>Vi kan også være deres </a:t>
            </a:r>
            <a:r>
              <a:rPr lang="nb-NO" b="1" baseline="0" dirty="0"/>
              <a:t>partner på test </a:t>
            </a:r>
            <a:r>
              <a:rPr lang="nb-NO" b="0" baseline="0" dirty="0"/>
              <a:t>og kan ta et helhetlig ansvar for test i din organisasjon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Partner for test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600" dirty="0"/>
              <a:t>Full scale test organization onshore, nearshore and offshore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1" dirty="0" err="1"/>
              <a:t>Eks</a:t>
            </a:r>
            <a:r>
              <a:rPr lang="en-US" sz="1600" b="1" dirty="0"/>
              <a:t>.</a:t>
            </a:r>
            <a:r>
              <a:rPr lang="en-US" sz="1600" b="1" baseline="0" dirty="0"/>
              <a:t> </a:t>
            </a:r>
            <a:r>
              <a:rPr lang="en-US" sz="1600" b="1" baseline="0" dirty="0" err="1"/>
              <a:t>Rema</a:t>
            </a:r>
            <a:r>
              <a:rPr lang="en-US" sz="1600" b="1" baseline="0" dirty="0"/>
              <a:t> 1000</a:t>
            </a:r>
            <a:r>
              <a:rPr lang="en-US" sz="1600" baseline="0" dirty="0"/>
              <a:t> </a:t>
            </a:r>
            <a:r>
              <a:rPr lang="en-US" sz="1600" baseline="0" dirty="0" err="1"/>
              <a:t>er</a:t>
            </a:r>
            <a:r>
              <a:rPr lang="en-US" sz="1600" baseline="0" dirty="0"/>
              <a:t> vi partner </a:t>
            </a:r>
            <a:r>
              <a:rPr lang="en-US" sz="1600" baseline="0" dirty="0" err="1"/>
              <a:t>på</a:t>
            </a:r>
            <a:r>
              <a:rPr lang="en-US" sz="1600" baseline="0" dirty="0"/>
              <a:t> test</a:t>
            </a:r>
            <a:endParaRPr 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600" b="0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b="0" baseline="0" dirty="0"/>
              <a:t>- Med bred </a:t>
            </a:r>
            <a:r>
              <a:rPr lang="en-US" sz="1600" b="0" baseline="0" dirty="0" err="1"/>
              <a:t>kompetanse</a:t>
            </a:r>
            <a:r>
              <a:rPr lang="en-US" sz="1600" b="0" baseline="0" dirty="0"/>
              <a:t> </a:t>
            </a:r>
            <a:r>
              <a:rPr lang="en-US" sz="1600" b="0" baseline="0" dirty="0" err="1"/>
              <a:t>innen</a:t>
            </a:r>
            <a:r>
              <a:rPr lang="en-US" sz="1600" b="0" baseline="0" dirty="0"/>
              <a:t> </a:t>
            </a:r>
            <a:r>
              <a:rPr lang="en-US" sz="1600" b="1" baseline="0" dirty="0" err="1"/>
              <a:t>brukertesting</a:t>
            </a:r>
            <a:r>
              <a:rPr lang="en-US" sz="1600" b="0" baseline="0" dirty="0"/>
              <a:t> </a:t>
            </a:r>
            <a:r>
              <a:rPr lang="en-US" sz="1600" b="0" baseline="0" dirty="0" err="1"/>
              <a:t>kan</a:t>
            </a:r>
            <a:r>
              <a:rPr lang="en-US" sz="1600" b="0" baseline="0" dirty="0"/>
              <a:t> vi </a:t>
            </a:r>
            <a:r>
              <a:rPr lang="en-US" sz="1600" b="0" baseline="0" dirty="0" err="1"/>
              <a:t>bistå</a:t>
            </a:r>
            <a:r>
              <a:rPr lang="en-US" sz="1600" b="0" baseline="0" dirty="0"/>
              <a:t> med workshops </a:t>
            </a:r>
            <a:r>
              <a:rPr lang="en-US" sz="1600" b="0" baseline="0" dirty="0" err="1"/>
              <a:t>og</a:t>
            </a:r>
            <a:r>
              <a:rPr lang="en-US" sz="1600" b="0" baseline="0" dirty="0"/>
              <a:t> testing med </a:t>
            </a:r>
            <a:r>
              <a:rPr lang="en-US" sz="1600" b="0" baseline="0" dirty="0" err="1"/>
              <a:t>sluttbrukere</a:t>
            </a:r>
            <a:r>
              <a:rPr lang="en-US" sz="1600" b="0" baseline="0" dirty="0"/>
              <a:t> for å </a:t>
            </a:r>
            <a:r>
              <a:rPr lang="en-US" sz="1600" b="0" baseline="0" dirty="0" err="1"/>
              <a:t>kartlegge</a:t>
            </a:r>
            <a:r>
              <a:rPr lang="en-US" sz="1600" b="0" baseline="0" dirty="0"/>
              <a:t> </a:t>
            </a:r>
            <a:r>
              <a:rPr lang="en-US" sz="1600" b="0" baseline="0" dirty="0" err="1"/>
              <a:t>opplevelsen</a:t>
            </a:r>
            <a:r>
              <a:rPr lang="en-US" sz="1600" b="0" baseline="0" dirty="0"/>
              <a:t> </a:t>
            </a:r>
            <a:r>
              <a:rPr lang="en-US" sz="1600" b="0" baseline="0" dirty="0" err="1"/>
              <a:t>nettopp</a:t>
            </a:r>
            <a:r>
              <a:rPr lang="en-US" sz="1600" b="0" baseline="0" dirty="0"/>
              <a:t> </a:t>
            </a:r>
            <a:r>
              <a:rPr lang="en-US" sz="1600" b="0" baseline="0" dirty="0" err="1"/>
              <a:t>ditt</a:t>
            </a:r>
            <a:r>
              <a:rPr lang="en-US" sz="1600" b="0" baseline="0" dirty="0"/>
              <a:t> system </a:t>
            </a:r>
            <a:r>
              <a:rPr lang="en-US" sz="1600" b="0" baseline="0" dirty="0" err="1"/>
              <a:t>gir</a:t>
            </a:r>
            <a:r>
              <a:rPr lang="en-US" sz="1600" b="0" baseline="0" dirty="0"/>
              <a:t>.  </a:t>
            </a:r>
            <a:r>
              <a:rPr lang="en-US" sz="1600" b="1" baseline="0" dirty="0" err="1"/>
              <a:t>Eks</a:t>
            </a:r>
            <a:r>
              <a:rPr lang="en-US" sz="1600" b="1" baseline="0" dirty="0"/>
              <a:t>. </a:t>
            </a:r>
            <a:r>
              <a:rPr lang="en-US" sz="1600" b="1" baseline="0" dirty="0" err="1"/>
              <a:t>WorkTime</a:t>
            </a:r>
            <a:endParaRPr lang="nb-NO" b="1" baseline="0" dirty="0"/>
          </a:p>
          <a:p>
            <a:pPr marL="0" indent="0">
              <a:buFontTx/>
              <a:buNone/>
            </a:pPr>
            <a:endParaRPr lang="nb-NO" b="0" baseline="0" dirty="0"/>
          </a:p>
          <a:p>
            <a:pPr marL="0" indent="0">
              <a:buFontTx/>
              <a:buNone/>
            </a:pPr>
            <a:r>
              <a:rPr lang="nb-NO" b="1" baseline="0" dirty="0"/>
              <a:t>Bruke Rema som eksempel</a:t>
            </a:r>
          </a:p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A5D1758-ED3D-4611-B861-63A1DF032208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94726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nb-NO" dirty="0" smtClean="0"/>
              <a:t>Tapt omdømme</a:t>
            </a:r>
          </a:p>
          <a:p>
            <a:r>
              <a:rPr lang="nb-NO" dirty="0" smtClean="0"/>
              <a:t>Taper</a:t>
            </a:r>
            <a:r>
              <a:rPr lang="nb-NO" baseline="0" dirty="0" smtClean="0"/>
              <a:t> kunder</a:t>
            </a:r>
          </a:p>
          <a:p>
            <a:r>
              <a:rPr lang="nb-NO" baseline="0" dirty="0" smtClean="0"/>
              <a:t>Får ikke gjort et nytt førsteinntrykk</a:t>
            </a:r>
          </a:p>
          <a:p>
            <a:r>
              <a:rPr lang="nb-NO" baseline="0" dirty="0" smtClean="0"/>
              <a:t>Sikkerhet - Kundene føler seg ikke trygge</a:t>
            </a:r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44773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36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3510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1243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049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7B6664-7021-E44E-ABF4-BC24DFF02CBA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412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6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21.png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9.jpeg"/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3563857-6884-904F-8D70-C6F8FE8424F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174010" y="6107646"/>
            <a:ext cx="2666365" cy="339040"/>
          </a:xfrm>
          <a:prstGeom prst="rect">
            <a:avLst/>
          </a:prstGeom>
        </p:spPr>
      </p:pic>
      <p:sp>
        <p:nvSpPr>
          <p:cNvPr id="1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166325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5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222887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240473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5" name="Ellipse 4"/>
          <p:cNvSpPr/>
          <p:nvPr userDrawn="1"/>
        </p:nvSpPr>
        <p:spPr>
          <a:xfrm>
            <a:off x="2423089" y="3895078"/>
            <a:ext cx="91543" cy="915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Ellipse 18"/>
          <p:cNvSpPr/>
          <p:nvPr userDrawn="1"/>
        </p:nvSpPr>
        <p:spPr>
          <a:xfrm>
            <a:off x="2730499" y="3345065"/>
            <a:ext cx="73809" cy="738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Ellipse 19"/>
          <p:cNvSpPr/>
          <p:nvPr userDrawn="1"/>
        </p:nvSpPr>
        <p:spPr>
          <a:xfrm>
            <a:off x="3569965" y="3803113"/>
            <a:ext cx="101414" cy="101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Ellipse 20"/>
          <p:cNvSpPr/>
          <p:nvPr userDrawn="1"/>
        </p:nvSpPr>
        <p:spPr>
          <a:xfrm>
            <a:off x="3420850" y="3332758"/>
            <a:ext cx="98423" cy="984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Ellipse 21"/>
          <p:cNvSpPr/>
          <p:nvPr userDrawn="1"/>
        </p:nvSpPr>
        <p:spPr>
          <a:xfrm>
            <a:off x="3834840" y="2607557"/>
            <a:ext cx="112206" cy="1122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Ellipse 22"/>
          <p:cNvSpPr/>
          <p:nvPr userDrawn="1"/>
        </p:nvSpPr>
        <p:spPr>
          <a:xfrm>
            <a:off x="3474480" y="2553538"/>
            <a:ext cx="108038" cy="108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Ellipse 23"/>
          <p:cNvSpPr/>
          <p:nvPr userDrawn="1"/>
        </p:nvSpPr>
        <p:spPr>
          <a:xfrm>
            <a:off x="3947046" y="3092024"/>
            <a:ext cx="53380" cy="53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Ellipse 24"/>
          <p:cNvSpPr/>
          <p:nvPr userDrawn="1"/>
        </p:nvSpPr>
        <p:spPr>
          <a:xfrm>
            <a:off x="2978574" y="4072242"/>
            <a:ext cx="115490" cy="115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Ellipse 25"/>
          <p:cNvSpPr/>
          <p:nvPr userDrawn="1"/>
        </p:nvSpPr>
        <p:spPr>
          <a:xfrm>
            <a:off x="2528849" y="2544381"/>
            <a:ext cx="85860" cy="85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Ellipse 26"/>
          <p:cNvSpPr/>
          <p:nvPr userDrawn="1"/>
        </p:nvSpPr>
        <p:spPr>
          <a:xfrm>
            <a:off x="4541966" y="3986621"/>
            <a:ext cx="98237" cy="982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Ellipse 28"/>
          <p:cNvSpPr/>
          <p:nvPr userDrawn="1"/>
        </p:nvSpPr>
        <p:spPr>
          <a:xfrm>
            <a:off x="507017" y="2205410"/>
            <a:ext cx="1009040" cy="1009040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Ellipse 27"/>
          <p:cNvSpPr/>
          <p:nvPr userDrawn="1"/>
        </p:nvSpPr>
        <p:spPr>
          <a:xfrm>
            <a:off x="2013701" y="3035585"/>
            <a:ext cx="109819" cy="1098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28" grpId="0" animBg="1"/>
      <p:bldP spid="28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3926741" y="480995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638800" y="0"/>
            <a:ext cx="65532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58000">
                <a:moveTo>
                  <a:pt x="1371600" y="1"/>
                </a:moveTo>
                <a:lnTo>
                  <a:pt x="6553200" y="0"/>
                </a:lnTo>
                <a:lnTo>
                  <a:pt x="6553200" y="6858000"/>
                </a:lnTo>
                <a:lnTo>
                  <a:pt x="0" y="6858000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16ED3784-8F21-9049-9A8F-AAD21A74A7E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5412193" cy="1218457"/>
          </a:xfrm>
          <a:custGeom>
            <a:avLst/>
            <a:gdLst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412193 w 5412193"/>
              <a:gd name="connsiteY2" fmla="*/ 121845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  <a:gd name="connsiteX0" fmla="*/ 0 w 5412193"/>
              <a:gd name="connsiteY0" fmla="*/ 0 h 1218457"/>
              <a:gd name="connsiteX1" fmla="*/ 5412193 w 5412193"/>
              <a:gd name="connsiteY1" fmla="*/ 0 h 1218457"/>
              <a:gd name="connsiteX2" fmla="*/ 5115013 w 5412193"/>
              <a:gd name="connsiteY2" fmla="*/ 1203217 h 1218457"/>
              <a:gd name="connsiteX3" fmla="*/ 0 w 5412193"/>
              <a:gd name="connsiteY3" fmla="*/ 1218457 h 1218457"/>
              <a:gd name="connsiteX4" fmla="*/ 0 w 5412193"/>
              <a:gd name="connsiteY4" fmla="*/ 0 h 1218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12193" h="1218457">
                <a:moveTo>
                  <a:pt x="0" y="0"/>
                </a:moveTo>
                <a:lnTo>
                  <a:pt x="5412193" y="0"/>
                </a:lnTo>
                <a:lnTo>
                  <a:pt x="5115013" y="120321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7643919" cy="482558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4564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0953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5070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  <a:gd name="connsiteX0" fmla="*/ 0 w 4950869"/>
              <a:gd name="connsiteY0" fmla="*/ 0 h 4825581"/>
              <a:gd name="connsiteX1" fmla="*/ 4950869 w 4950869"/>
              <a:gd name="connsiteY1" fmla="*/ 0 h 4825581"/>
              <a:gd name="connsiteX2" fmla="*/ 4276016 w 4950869"/>
              <a:gd name="connsiteY2" fmla="*/ 4825581 h 4825581"/>
              <a:gd name="connsiteX3" fmla="*/ 0 w 4950869"/>
              <a:gd name="connsiteY3" fmla="*/ 4809951 h 4825581"/>
              <a:gd name="connsiteX4" fmla="*/ 0 w 4950869"/>
              <a:gd name="connsiteY4" fmla="*/ 0 h 48255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25581">
                <a:moveTo>
                  <a:pt x="0" y="0"/>
                </a:moveTo>
                <a:lnTo>
                  <a:pt x="4950869" y="0"/>
                </a:lnTo>
                <a:lnTo>
                  <a:pt x="4276016" y="482558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8106205" y="0"/>
            <a:ext cx="4102407" cy="6881446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6553200"/>
              <a:gd name="connsiteY0" fmla="*/ 1 h 6858000"/>
              <a:gd name="connsiteX1" fmla="*/ 4091354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4146062"/>
              <a:gd name="connsiteY0" fmla="*/ 1 h 6873630"/>
              <a:gd name="connsiteX1" fmla="*/ 4091354 w 4146062"/>
              <a:gd name="connsiteY1" fmla="*/ 0 h 6873630"/>
              <a:gd name="connsiteX2" fmla="*/ 4146062 w 4146062"/>
              <a:gd name="connsiteY2" fmla="*/ 6873630 h 6873630"/>
              <a:gd name="connsiteX3" fmla="*/ 0 w 4146062"/>
              <a:gd name="connsiteY3" fmla="*/ 6858000 h 6873630"/>
              <a:gd name="connsiteX4" fmla="*/ 1371600 w 4146062"/>
              <a:gd name="connsiteY4" fmla="*/ 1 h 6873630"/>
              <a:gd name="connsiteX0" fmla="*/ 1371600 w 4114800"/>
              <a:gd name="connsiteY0" fmla="*/ 1 h 6873630"/>
              <a:gd name="connsiteX1" fmla="*/ 4091354 w 4114800"/>
              <a:gd name="connsiteY1" fmla="*/ 0 h 6873630"/>
              <a:gd name="connsiteX2" fmla="*/ 4114800 w 4114800"/>
              <a:gd name="connsiteY2" fmla="*/ 6873630 h 6873630"/>
              <a:gd name="connsiteX3" fmla="*/ 0 w 4114800"/>
              <a:gd name="connsiteY3" fmla="*/ 6858000 h 6873630"/>
              <a:gd name="connsiteX4" fmla="*/ 1371600 w 4114800"/>
              <a:gd name="connsiteY4" fmla="*/ 1 h 6873630"/>
              <a:gd name="connsiteX0" fmla="*/ 1371600 w 4092619"/>
              <a:gd name="connsiteY0" fmla="*/ 1 h 6881445"/>
              <a:gd name="connsiteX1" fmla="*/ 4091354 w 4092619"/>
              <a:gd name="connsiteY1" fmla="*/ 0 h 6881445"/>
              <a:gd name="connsiteX2" fmla="*/ 4075723 w 4092619"/>
              <a:gd name="connsiteY2" fmla="*/ 6881445 h 6881445"/>
              <a:gd name="connsiteX3" fmla="*/ 0 w 4092619"/>
              <a:gd name="connsiteY3" fmla="*/ 6858000 h 6881445"/>
              <a:gd name="connsiteX4" fmla="*/ 1371600 w 4092619"/>
              <a:gd name="connsiteY4" fmla="*/ 1 h 6881445"/>
              <a:gd name="connsiteX0" fmla="*/ 1371600 w 4093609"/>
              <a:gd name="connsiteY0" fmla="*/ 1 h 6897075"/>
              <a:gd name="connsiteX1" fmla="*/ 4091354 w 4093609"/>
              <a:gd name="connsiteY1" fmla="*/ 0 h 6897075"/>
              <a:gd name="connsiteX2" fmla="*/ 4091354 w 4093609"/>
              <a:gd name="connsiteY2" fmla="*/ 6897075 h 6897075"/>
              <a:gd name="connsiteX3" fmla="*/ 0 w 4093609"/>
              <a:gd name="connsiteY3" fmla="*/ 6858000 h 6897075"/>
              <a:gd name="connsiteX4" fmla="*/ 1371600 w 4093609"/>
              <a:gd name="connsiteY4" fmla="*/ 1 h 6897075"/>
              <a:gd name="connsiteX0" fmla="*/ 1371600 w 4093609"/>
              <a:gd name="connsiteY0" fmla="*/ 1 h 6873629"/>
              <a:gd name="connsiteX1" fmla="*/ 4091354 w 4093609"/>
              <a:gd name="connsiteY1" fmla="*/ 0 h 6873629"/>
              <a:gd name="connsiteX2" fmla="*/ 4091354 w 4093609"/>
              <a:gd name="connsiteY2" fmla="*/ 6873629 h 6873629"/>
              <a:gd name="connsiteX3" fmla="*/ 0 w 4093609"/>
              <a:gd name="connsiteY3" fmla="*/ 6858000 h 6873629"/>
              <a:gd name="connsiteX4" fmla="*/ 1371600 w 4093609"/>
              <a:gd name="connsiteY4" fmla="*/ 1 h 6873629"/>
              <a:gd name="connsiteX0" fmla="*/ 1379416 w 4101425"/>
              <a:gd name="connsiteY0" fmla="*/ 1 h 6881446"/>
              <a:gd name="connsiteX1" fmla="*/ 4099170 w 4101425"/>
              <a:gd name="connsiteY1" fmla="*/ 0 h 6881446"/>
              <a:gd name="connsiteX2" fmla="*/ 4099170 w 4101425"/>
              <a:gd name="connsiteY2" fmla="*/ 6873629 h 6881446"/>
              <a:gd name="connsiteX3" fmla="*/ 0 w 4101425"/>
              <a:gd name="connsiteY3" fmla="*/ 6881446 h 6881446"/>
              <a:gd name="connsiteX4" fmla="*/ 1379416 w 4101425"/>
              <a:gd name="connsiteY4" fmla="*/ 1 h 6881446"/>
              <a:gd name="connsiteX0" fmla="*/ 1379416 w 4101425"/>
              <a:gd name="connsiteY0" fmla="*/ 1 h 6889260"/>
              <a:gd name="connsiteX1" fmla="*/ 4099170 w 4101425"/>
              <a:gd name="connsiteY1" fmla="*/ 0 h 6889260"/>
              <a:gd name="connsiteX2" fmla="*/ 4099170 w 4101425"/>
              <a:gd name="connsiteY2" fmla="*/ 6889260 h 6889260"/>
              <a:gd name="connsiteX3" fmla="*/ 0 w 4101425"/>
              <a:gd name="connsiteY3" fmla="*/ 6881446 h 6889260"/>
              <a:gd name="connsiteX4" fmla="*/ 1379416 w 4101425"/>
              <a:gd name="connsiteY4" fmla="*/ 1 h 6889260"/>
              <a:gd name="connsiteX0" fmla="*/ 1379416 w 4106985"/>
              <a:gd name="connsiteY0" fmla="*/ 1 h 6897076"/>
              <a:gd name="connsiteX1" fmla="*/ 4099170 w 4106985"/>
              <a:gd name="connsiteY1" fmla="*/ 0 h 6897076"/>
              <a:gd name="connsiteX2" fmla="*/ 4106985 w 4106985"/>
              <a:gd name="connsiteY2" fmla="*/ 6897076 h 6897076"/>
              <a:gd name="connsiteX3" fmla="*/ 0 w 4106985"/>
              <a:gd name="connsiteY3" fmla="*/ 6881446 h 6897076"/>
              <a:gd name="connsiteX4" fmla="*/ 1379416 w 4106985"/>
              <a:gd name="connsiteY4" fmla="*/ 1 h 6897076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6985"/>
              <a:gd name="connsiteY0" fmla="*/ 1 h 6889261"/>
              <a:gd name="connsiteX1" fmla="*/ 4099170 w 4106985"/>
              <a:gd name="connsiteY1" fmla="*/ 0 h 6889261"/>
              <a:gd name="connsiteX2" fmla="*/ 4106985 w 4106985"/>
              <a:gd name="connsiteY2" fmla="*/ 6889261 h 6889261"/>
              <a:gd name="connsiteX3" fmla="*/ 0 w 4106985"/>
              <a:gd name="connsiteY3" fmla="*/ 6881446 h 6889261"/>
              <a:gd name="connsiteX4" fmla="*/ 1379416 w 4106985"/>
              <a:gd name="connsiteY4" fmla="*/ 1 h 6889261"/>
              <a:gd name="connsiteX0" fmla="*/ 1379416 w 4100788"/>
              <a:gd name="connsiteY0" fmla="*/ 1 h 6881446"/>
              <a:gd name="connsiteX1" fmla="*/ 4099170 w 4100788"/>
              <a:gd name="connsiteY1" fmla="*/ 0 h 6881446"/>
              <a:gd name="connsiteX2" fmla="*/ 4091354 w 4100788"/>
              <a:gd name="connsiteY2" fmla="*/ 6881445 h 6881446"/>
              <a:gd name="connsiteX3" fmla="*/ 0 w 4100788"/>
              <a:gd name="connsiteY3" fmla="*/ 6881446 h 6881446"/>
              <a:gd name="connsiteX4" fmla="*/ 1379416 w 4100788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  <a:gd name="connsiteX0" fmla="*/ 1379416 w 4102407"/>
              <a:gd name="connsiteY0" fmla="*/ 1 h 6881446"/>
              <a:gd name="connsiteX1" fmla="*/ 4099170 w 4102407"/>
              <a:gd name="connsiteY1" fmla="*/ 0 h 6881446"/>
              <a:gd name="connsiteX2" fmla="*/ 4091354 w 4102407"/>
              <a:gd name="connsiteY2" fmla="*/ 6881445 h 6881446"/>
              <a:gd name="connsiteX3" fmla="*/ 0 w 4102407"/>
              <a:gd name="connsiteY3" fmla="*/ 6881446 h 6881446"/>
              <a:gd name="connsiteX4" fmla="*/ 1379416 w 4102407"/>
              <a:gd name="connsiteY4" fmla="*/ 1 h 68814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02407" h="6881446">
                <a:moveTo>
                  <a:pt x="1379416" y="1"/>
                </a:moveTo>
                <a:lnTo>
                  <a:pt x="4099170" y="0"/>
                </a:lnTo>
                <a:cubicBezTo>
                  <a:pt x="4106985" y="2291210"/>
                  <a:pt x="4099170" y="4598050"/>
                  <a:pt x="4091354" y="6881445"/>
                </a:cubicBezTo>
                <a:lnTo>
                  <a:pt x="0" y="6881446"/>
                </a:lnTo>
                <a:lnTo>
                  <a:pt x="1379416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</a:t>
            </a:r>
            <a:br>
              <a:rPr lang="en-US" dirty="0"/>
            </a:br>
            <a:r>
              <a:rPr lang="en-US" dirty="0"/>
              <a:t>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D8526893-FF5F-EA44-AA2B-1170FAB7269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7947308" cy="1226077"/>
          </a:xfrm>
          <a:custGeom>
            <a:avLst/>
            <a:gdLst>
              <a:gd name="connsiteX0" fmla="*/ 0 w 7634888"/>
              <a:gd name="connsiteY0" fmla="*/ 0 h 1218457"/>
              <a:gd name="connsiteX1" fmla="*/ 7634888 w 7634888"/>
              <a:gd name="connsiteY1" fmla="*/ 0 h 1218457"/>
              <a:gd name="connsiteX2" fmla="*/ 7634888 w 7634888"/>
              <a:gd name="connsiteY2" fmla="*/ 1218457 h 1218457"/>
              <a:gd name="connsiteX3" fmla="*/ 0 w 7634888"/>
              <a:gd name="connsiteY3" fmla="*/ 1218457 h 1218457"/>
              <a:gd name="connsiteX4" fmla="*/ 0 w 7634888"/>
              <a:gd name="connsiteY4" fmla="*/ 0 h 1218457"/>
              <a:gd name="connsiteX0" fmla="*/ 0 w 7893968"/>
              <a:gd name="connsiteY0" fmla="*/ 0 h 1218457"/>
              <a:gd name="connsiteX1" fmla="*/ 7893968 w 7893968"/>
              <a:gd name="connsiteY1" fmla="*/ 0 h 1218457"/>
              <a:gd name="connsiteX2" fmla="*/ 7634888 w 7893968"/>
              <a:gd name="connsiteY2" fmla="*/ 1218457 h 1218457"/>
              <a:gd name="connsiteX3" fmla="*/ 0 w 7893968"/>
              <a:gd name="connsiteY3" fmla="*/ 1218457 h 1218457"/>
              <a:gd name="connsiteX4" fmla="*/ 0 w 7893968"/>
              <a:gd name="connsiteY4" fmla="*/ 0 h 1218457"/>
              <a:gd name="connsiteX0" fmla="*/ 0 w 7947308"/>
              <a:gd name="connsiteY0" fmla="*/ 0 h 1218457"/>
              <a:gd name="connsiteX1" fmla="*/ 7947308 w 7947308"/>
              <a:gd name="connsiteY1" fmla="*/ 7620 h 1218457"/>
              <a:gd name="connsiteX2" fmla="*/ 7634888 w 7947308"/>
              <a:gd name="connsiteY2" fmla="*/ 1218457 h 1218457"/>
              <a:gd name="connsiteX3" fmla="*/ 0 w 7947308"/>
              <a:gd name="connsiteY3" fmla="*/ 1218457 h 1218457"/>
              <a:gd name="connsiteX4" fmla="*/ 0 w 7947308"/>
              <a:gd name="connsiteY4" fmla="*/ 0 h 1218457"/>
              <a:gd name="connsiteX0" fmla="*/ 0 w 7947308"/>
              <a:gd name="connsiteY0" fmla="*/ 0 h 1226077"/>
              <a:gd name="connsiteX1" fmla="*/ 7947308 w 7947308"/>
              <a:gd name="connsiteY1" fmla="*/ 7620 h 1226077"/>
              <a:gd name="connsiteX2" fmla="*/ 7695848 w 7947308"/>
              <a:gd name="connsiteY2" fmla="*/ 1226077 h 1226077"/>
              <a:gd name="connsiteX3" fmla="*/ 0 w 7947308"/>
              <a:gd name="connsiteY3" fmla="*/ 1218457 h 1226077"/>
              <a:gd name="connsiteX4" fmla="*/ 0 w 7947308"/>
              <a:gd name="connsiteY4" fmla="*/ 0 h 1226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47308" h="1226077">
                <a:moveTo>
                  <a:pt x="0" y="0"/>
                </a:moveTo>
                <a:lnTo>
                  <a:pt x="7947308" y="7620"/>
                </a:lnTo>
                <a:lnTo>
                  <a:pt x="7695848" y="1226077"/>
                </a:lnTo>
                <a:lnTo>
                  <a:pt x="0" y="1218457"/>
                </a:lnTo>
                <a:lnTo>
                  <a:pt x="0" y="0"/>
                </a:lnTo>
                <a:close/>
              </a:path>
            </a:pathLst>
          </a:cu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537977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Wider image, litt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2325076" y="-7816"/>
            <a:ext cx="9890370" cy="6889261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9874738"/>
              <a:gd name="connsiteY0" fmla="*/ 7816 h 6865815"/>
              <a:gd name="connsiteX1" fmla="*/ 9874738 w 9874738"/>
              <a:gd name="connsiteY1" fmla="*/ 0 h 6865815"/>
              <a:gd name="connsiteX2" fmla="*/ 6553200 w 9874738"/>
              <a:gd name="connsiteY2" fmla="*/ 6865815 h 6865815"/>
              <a:gd name="connsiteX3" fmla="*/ 0 w 9874738"/>
              <a:gd name="connsiteY3" fmla="*/ 6865815 h 6865815"/>
              <a:gd name="connsiteX4" fmla="*/ 1371600 w 9874738"/>
              <a:gd name="connsiteY4" fmla="*/ 7816 h 6865815"/>
              <a:gd name="connsiteX0" fmla="*/ 1371600 w 9882554"/>
              <a:gd name="connsiteY0" fmla="*/ 7816 h 6889261"/>
              <a:gd name="connsiteX1" fmla="*/ 9874738 w 9882554"/>
              <a:gd name="connsiteY1" fmla="*/ 0 h 6889261"/>
              <a:gd name="connsiteX2" fmla="*/ 9882554 w 9882554"/>
              <a:gd name="connsiteY2" fmla="*/ 6889261 h 6889261"/>
              <a:gd name="connsiteX3" fmla="*/ 0 w 9882554"/>
              <a:gd name="connsiteY3" fmla="*/ 6865815 h 6889261"/>
              <a:gd name="connsiteX4" fmla="*/ 1371600 w 9882554"/>
              <a:gd name="connsiteY4" fmla="*/ 7816 h 6889261"/>
              <a:gd name="connsiteX0" fmla="*/ 1379416 w 9890370"/>
              <a:gd name="connsiteY0" fmla="*/ 7816 h 6889261"/>
              <a:gd name="connsiteX1" fmla="*/ 9882554 w 9890370"/>
              <a:gd name="connsiteY1" fmla="*/ 0 h 6889261"/>
              <a:gd name="connsiteX2" fmla="*/ 9890370 w 9890370"/>
              <a:gd name="connsiteY2" fmla="*/ 6889261 h 6889261"/>
              <a:gd name="connsiteX3" fmla="*/ 0 w 9890370"/>
              <a:gd name="connsiteY3" fmla="*/ 6881446 h 6889261"/>
              <a:gd name="connsiteX4" fmla="*/ 1379416 w 9890370"/>
              <a:gd name="connsiteY4" fmla="*/ 7816 h 68892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90370" h="6889261">
                <a:moveTo>
                  <a:pt x="1379416" y="7816"/>
                </a:moveTo>
                <a:lnTo>
                  <a:pt x="9882554" y="0"/>
                </a:lnTo>
                <a:cubicBezTo>
                  <a:pt x="9885159" y="2296420"/>
                  <a:pt x="9887765" y="4592841"/>
                  <a:pt x="9890370" y="6889261"/>
                </a:cubicBezTo>
                <a:lnTo>
                  <a:pt x="0" y="6881446"/>
                </a:lnTo>
                <a:lnTo>
                  <a:pt x="1379416" y="7816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344E52EB-31A4-7342-9D4D-F9A31328412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115415" y="997808"/>
            <a:ext cx="1651231" cy="303211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i="1">
                <a:solidFill>
                  <a:schemeClr val="tx1"/>
                </a:solidFill>
              </a:defRPr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</a:lstStyle>
          <a:p>
            <a:pPr lvl="0"/>
            <a:r>
              <a:rPr lang="nb-NO"/>
              <a:t>Image text</a:t>
            </a:r>
          </a:p>
        </p:txBody>
      </p:sp>
    </p:spTree>
    <p:extLst>
      <p:ext uri="{BB962C8B-B14F-4D97-AF65-F5344CB8AC3E}">
        <p14:creationId xmlns:p14="http://schemas.microsoft.com/office/powerpoint/2010/main" val="98418858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ext left - image right slanted low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3926741" y="480995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</a:t>
            </a:r>
            <a:r>
              <a:rPr lang="en-US" dirty="0"/>
              <a:t> 18pt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470358" y="1606723"/>
            <a:ext cx="6745087" cy="529035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71600 w 8808868"/>
              <a:gd name="connsiteY0" fmla="*/ 1 h 6858000"/>
              <a:gd name="connsiteX1" fmla="*/ 8808868 w 8808868"/>
              <a:gd name="connsiteY1" fmla="*/ 0 h 6858000"/>
              <a:gd name="connsiteX2" fmla="*/ 6553200 w 8808868"/>
              <a:gd name="connsiteY2" fmla="*/ 6858000 h 6858000"/>
              <a:gd name="connsiteX3" fmla="*/ 0 w 8808868"/>
              <a:gd name="connsiteY3" fmla="*/ 6858000 h 6858000"/>
              <a:gd name="connsiteX4" fmla="*/ 1371600 w 8808868"/>
              <a:gd name="connsiteY4" fmla="*/ 1 h 6858000"/>
              <a:gd name="connsiteX0" fmla="*/ 1371600 w 8808868"/>
              <a:gd name="connsiteY0" fmla="*/ 1 h 6888620"/>
              <a:gd name="connsiteX1" fmla="*/ 8808868 w 8808868"/>
              <a:gd name="connsiteY1" fmla="*/ 0 h 6888620"/>
              <a:gd name="connsiteX2" fmla="*/ 8808868 w 8808868"/>
              <a:gd name="connsiteY2" fmla="*/ 6888620 h 6888620"/>
              <a:gd name="connsiteX3" fmla="*/ 0 w 8808868"/>
              <a:gd name="connsiteY3" fmla="*/ 6858000 h 6888620"/>
              <a:gd name="connsiteX4" fmla="*/ 1371600 w 8808868"/>
              <a:gd name="connsiteY4" fmla="*/ 1 h 6888620"/>
              <a:gd name="connsiteX0" fmla="*/ 1371600 w 8808868"/>
              <a:gd name="connsiteY0" fmla="*/ 1 h 6909034"/>
              <a:gd name="connsiteX1" fmla="*/ 8808868 w 8808868"/>
              <a:gd name="connsiteY1" fmla="*/ 0 h 6909034"/>
              <a:gd name="connsiteX2" fmla="*/ 8808868 w 8808868"/>
              <a:gd name="connsiteY2" fmla="*/ 6888620 h 6909034"/>
              <a:gd name="connsiteX3" fmla="*/ 0 w 8808868"/>
              <a:gd name="connsiteY3" fmla="*/ 6909034 h 6909034"/>
              <a:gd name="connsiteX4" fmla="*/ 1371600 w 8808868"/>
              <a:gd name="connsiteY4" fmla="*/ 1 h 69090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08868" h="6909034">
                <a:moveTo>
                  <a:pt x="1371600" y="1"/>
                </a:moveTo>
                <a:lnTo>
                  <a:pt x="8808868" y="0"/>
                </a:lnTo>
                <a:lnTo>
                  <a:pt x="8808868" y="6888620"/>
                </a:lnTo>
                <a:lnTo>
                  <a:pt x="0" y="6909034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Title Placeholder 14">
            <a:extLst>
              <a:ext uri="{FF2B5EF4-FFF2-40B4-BE49-F238E27FC236}">
                <a16:creationId xmlns:a16="http://schemas.microsoft.com/office/drawing/2014/main" id="{660A68F3-6DDD-1640-879C-F7E89116FD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73421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7174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innhold 2">
            <a:extLst>
              <a:ext uri="{FF2B5EF4-FFF2-40B4-BE49-F238E27FC236}">
                <a16:creationId xmlns:a16="http://schemas.microsoft.com/office/drawing/2014/main" id="{D4E104F0-8242-0E49-AE9A-F74399961371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10529" y="1621448"/>
            <a:ext cx="4985471" cy="4795227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42A055C1-FE97-A64E-86D7-4C2EB5E2E2C3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551730" y="0"/>
            <a:ext cx="5640270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Bilde, modeller, grafer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5D610F72-6EF0-1445-8482-93FFB386E29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498547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52269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innhold 2">
            <a:extLst>
              <a:ext uri="{FF2B5EF4-FFF2-40B4-BE49-F238E27FC236}">
                <a16:creationId xmlns:a16="http://schemas.microsoft.com/office/drawing/2014/main" id="{4E51DC4D-B669-AB4B-BC71-F0476B438236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69811" y="1601658"/>
            <a:ext cx="531420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9" name="Plassholder for bilde 4">
            <a:extLst>
              <a:ext uri="{FF2B5EF4-FFF2-40B4-BE49-F238E27FC236}">
                <a16:creationId xmlns:a16="http://schemas.microsoft.com/office/drawing/2014/main" id="{FCE9BDAE-94D6-C547-872A-763D1F9A3CD0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2" y="-6348"/>
            <a:ext cx="6064149" cy="688922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64149" h="6889225">
                <a:moveTo>
                  <a:pt x="806042" y="7750"/>
                </a:moveTo>
                <a:lnTo>
                  <a:pt x="6063439" y="0"/>
                </a:lnTo>
                <a:cubicBezTo>
                  <a:pt x="6067476" y="69641"/>
                  <a:pt x="6053347" y="6830748"/>
                  <a:pt x="6045273" y="6888277"/>
                </a:cubicBezTo>
                <a:cubicBezTo>
                  <a:pt x="5964555" y="6892878"/>
                  <a:pt x="46208" y="6879314"/>
                  <a:pt x="1823" y="6877859"/>
                </a:cubicBezTo>
                <a:cubicBezTo>
                  <a:pt x="-6141" y="6878397"/>
                  <a:pt x="15091" y="1055337"/>
                  <a:pt x="6265" y="1058459"/>
                </a:cubicBezTo>
                <a:cubicBezTo>
                  <a:pt x="14445" y="1050710"/>
                  <a:pt x="799243" y="1054261"/>
                  <a:pt x="805109" y="1055015"/>
                </a:cubicBezTo>
                <a:cubicBezTo>
                  <a:pt x="796714" y="1052056"/>
                  <a:pt x="808356" y="97080"/>
                  <a:pt x="806042" y="775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D99C9074-5F0C-7949-AD02-27B3ADCC622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77431" y="0"/>
            <a:ext cx="530658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 userDrawn="1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638800" y="0"/>
            <a:ext cx="65532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58000">
                <a:moveTo>
                  <a:pt x="1371600" y="1"/>
                </a:moveTo>
                <a:lnTo>
                  <a:pt x="6553200" y="0"/>
                </a:lnTo>
                <a:lnTo>
                  <a:pt x="6553200" y="6858000"/>
                </a:lnTo>
                <a:lnTo>
                  <a:pt x="0" y="6858000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tekst 2">
            <a:extLst>
              <a:ext uri="{FF2B5EF4-FFF2-40B4-BE49-F238E27FC236}">
                <a16:creationId xmlns:a16="http://schemas.microsoft.com/office/drawing/2014/main" id="{40A25B72-BFBC-434F-9909-55A3C393130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1"/>
            <a:ext cx="5380242" cy="4245176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87037">
                <a:moveTo>
                  <a:pt x="0" y="838"/>
                </a:moveTo>
                <a:lnTo>
                  <a:pt x="5380242" y="0"/>
                </a:lnTo>
                <a:lnTo>
                  <a:pt x="4495659" y="388703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18554504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image dark"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638800" y="0"/>
            <a:ext cx="65532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58000">
                <a:moveTo>
                  <a:pt x="1371600" y="1"/>
                </a:moveTo>
                <a:lnTo>
                  <a:pt x="6553200" y="0"/>
                </a:lnTo>
                <a:lnTo>
                  <a:pt x="6553200" y="6858000"/>
                </a:lnTo>
                <a:lnTo>
                  <a:pt x="0" y="6858000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5" name="Plassholder for tekst 2">
            <a:extLst>
              <a:ext uri="{FF2B5EF4-FFF2-40B4-BE49-F238E27FC236}">
                <a16:creationId xmlns:a16="http://schemas.microsoft.com/office/drawing/2014/main" id="{02CE5F4B-0462-FF4F-8820-D639609CB73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113324" y="1062321"/>
            <a:ext cx="5380242" cy="4245176"/>
          </a:xfrm>
          <a:custGeom>
            <a:avLst/>
            <a:gdLst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982677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4982677"/>
              <a:gd name="connsiteY0" fmla="*/ 0 h 3866321"/>
              <a:gd name="connsiteX1" fmla="*/ 4982677 w 4982677"/>
              <a:gd name="connsiteY1" fmla="*/ 0 h 3866321"/>
              <a:gd name="connsiteX2" fmla="*/ 4624868 w 4982677"/>
              <a:gd name="connsiteY2" fmla="*/ 3866321 h 3866321"/>
              <a:gd name="connsiteX3" fmla="*/ 0 w 4982677"/>
              <a:gd name="connsiteY3" fmla="*/ 3866321 h 3866321"/>
              <a:gd name="connsiteX4" fmla="*/ 0 w 4982677"/>
              <a:gd name="connsiteY4" fmla="*/ 0 h 3866321"/>
              <a:gd name="connsiteX0" fmla="*/ 0 w 5290790"/>
              <a:gd name="connsiteY0" fmla="*/ 9939 h 3876260"/>
              <a:gd name="connsiteX1" fmla="*/ 5290790 w 5290790"/>
              <a:gd name="connsiteY1" fmla="*/ 0 h 3876260"/>
              <a:gd name="connsiteX2" fmla="*/ 4624868 w 5290790"/>
              <a:gd name="connsiteY2" fmla="*/ 3876260 h 3876260"/>
              <a:gd name="connsiteX3" fmla="*/ 0 w 5290790"/>
              <a:gd name="connsiteY3" fmla="*/ 3876260 h 3876260"/>
              <a:gd name="connsiteX4" fmla="*/ 0 w 5290790"/>
              <a:gd name="connsiteY4" fmla="*/ 9939 h 3876260"/>
              <a:gd name="connsiteX0" fmla="*/ 0 w 5290790"/>
              <a:gd name="connsiteY0" fmla="*/ 9939 h 3886199"/>
              <a:gd name="connsiteX1" fmla="*/ 5290790 w 5290790"/>
              <a:gd name="connsiteY1" fmla="*/ 0 h 3886199"/>
              <a:gd name="connsiteX2" fmla="*/ 4505599 w 5290790"/>
              <a:gd name="connsiteY2" fmla="*/ 3886199 h 3886199"/>
              <a:gd name="connsiteX3" fmla="*/ 0 w 5290790"/>
              <a:gd name="connsiteY3" fmla="*/ 3876260 h 3886199"/>
              <a:gd name="connsiteX4" fmla="*/ 0 w 5290790"/>
              <a:gd name="connsiteY4" fmla="*/ 9939 h 3886199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465842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290790"/>
              <a:gd name="connsiteY0" fmla="*/ 9939 h 3896138"/>
              <a:gd name="connsiteX1" fmla="*/ 5290790 w 5290790"/>
              <a:gd name="connsiteY1" fmla="*/ 0 h 3896138"/>
              <a:gd name="connsiteX2" fmla="*/ 4306816 w 5290790"/>
              <a:gd name="connsiteY2" fmla="*/ 3896138 h 3896138"/>
              <a:gd name="connsiteX3" fmla="*/ 0 w 5290790"/>
              <a:gd name="connsiteY3" fmla="*/ 3876260 h 3896138"/>
              <a:gd name="connsiteX4" fmla="*/ 0 w 5290790"/>
              <a:gd name="connsiteY4" fmla="*/ 9939 h 3896138"/>
              <a:gd name="connsiteX0" fmla="*/ 0 w 5340486"/>
              <a:gd name="connsiteY0" fmla="*/ 17387 h 3903586"/>
              <a:gd name="connsiteX1" fmla="*/ 5340486 w 5340486"/>
              <a:gd name="connsiteY1" fmla="*/ 0 h 3903586"/>
              <a:gd name="connsiteX2" fmla="*/ 4306816 w 5340486"/>
              <a:gd name="connsiteY2" fmla="*/ 3903586 h 3903586"/>
              <a:gd name="connsiteX3" fmla="*/ 0 w 5340486"/>
              <a:gd name="connsiteY3" fmla="*/ 3883708 h 3903586"/>
              <a:gd name="connsiteX4" fmla="*/ 0 w 5340486"/>
              <a:gd name="connsiteY4" fmla="*/ 17387 h 3903586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306816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350425"/>
              <a:gd name="connsiteY0" fmla="*/ 9939 h 3896138"/>
              <a:gd name="connsiteX1" fmla="*/ 5350425 w 5350425"/>
              <a:gd name="connsiteY1" fmla="*/ 0 h 3896138"/>
              <a:gd name="connsiteX2" fmla="*/ 4495659 w 5350425"/>
              <a:gd name="connsiteY2" fmla="*/ 3896138 h 3896138"/>
              <a:gd name="connsiteX3" fmla="*/ 0 w 5350425"/>
              <a:gd name="connsiteY3" fmla="*/ 3876260 h 3896138"/>
              <a:gd name="connsiteX4" fmla="*/ 0 w 5350425"/>
              <a:gd name="connsiteY4" fmla="*/ 9939 h 3896138"/>
              <a:gd name="connsiteX0" fmla="*/ 0 w 5410059"/>
              <a:gd name="connsiteY0" fmla="*/ 9939 h 3896138"/>
              <a:gd name="connsiteX1" fmla="*/ 5410059 w 5410059"/>
              <a:gd name="connsiteY1" fmla="*/ 0 h 3896138"/>
              <a:gd name="connsiteX2" fmla="*/ 4495659 w 5410059"/>
              <a:gd name="connsiteY2" fmla="*/ 3896138 h 3896138"/>
              <a:gd name="connsiteX3" fmla="*/ 0 w 5410059"/>
              <a:gd name="connsiteY3" fmla="*/ 3876260 h 3896138"/>
              <a:gd name="connsiteX4" fmla="*/ 0 w 5410059"/>
              <a:gd name="connsiteY4" fmla="*/ 9939 h 3896138"/>
              <a:gd name="connsiteX0" fmla="*/ 0 w 5380242"/>
              <a:gd name="connsiteY0" fmla="*/ 838 h 3887037"/>
              <a:gd name="connsiteX1" fmla="*/ 5380242 w 5380242"/>
              <a:gd name="connsiteY1" fmla="*/ 0 h 3887037"/>
              <a:gd name="connsiteX2" fmla="*/ 4495659 w 5380242"/>
              <a:gd name="connsiteY2" fmla="*/ 3887037 h 3887037"/>
              <a:gd name="connsiteX3" fmla="*/ 0 w 5380242"/>
              <a:gd name="connsiteY3" fmla="*/ 3867159 h 3887037"/>
              <a:gd name="connsiteX4" fmla="*/ 0 w 5380242"/>
              <a:gd name="connsiteY4" fmla="*/ 838 h 38870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80242" h="3887037">
                <a:moveTo>
                  <a:pt x="0" y="838"/>
                </a:moveTo>
                <a:lnTo>
                  <a:pt x="5380242" y="0"/>
                </a:lnTo>
                <a:lnTo>
                  <a:pt x="4495659" y="3887037"/>
                </a:lnTo>
                <a:lnTo>
                  <a:pt x="0" y="3867159"/>
                </a:lnTo>
                <a:lnTo>
                  <a:pt x="0" y="838"/>
                </a:lnTo>
                <a:close/>
              </a:path>
            </a:pathLst>
          </a:custGeom>
        </p:spPr>
        <p:txBody>
          <a:bodyPr anchor="ctr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image</a:t>
            </a:r>
          </a:p>
        </p:txBody>
      </p:sp>
    </p:spTree>
    <p:extLst>
      <p:ext uri="{BB962C8B-B14F-4D97-AF65-F5344CB8AC3E}">
        <p14:creationId xmlns:p14="http://schemas.microsoft.com/office/powerpoint/2010/main" val="35028581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292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screen">
            <a:alphaModFix amt="4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3694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 userDrawn="1">
          <p15:clr>
            <a:srgbClr val="FBAE40"/>
          </p15:clr>
        </p15:guide>
        <p15:guide id="2" pos="756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530A243-9B17-9C4E-A088-B8EA67657D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7272" y="610764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5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  <p:sp>
        <p:nvSpPr>
          <p:cNvPr id="10" name="Ellipse 9"/>
          <p:cNvSpPr/>
          <p:nvPr userDrawn="1"/>
        </p:nvSpPr>
        <p:spPr>
          <a:xfrm>
            <a:off x="6339618" y="5665067"/>
            <a:ext cx="643808" cy="643808"/>
          </a:xfrm>
          <a:prstGeom prst="ellipse">
            <a:avLst/>
          </a:prstGeom>
          <a:noFill/>
          <a:ln w="19050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/>
          <p:cNvSpPr/>
          <p:nvPr userDrawn="1"/>
        </p:nvSpPr>
        <p:spPr>
          <a:xfrm>
            <a:off x="5779916" y="4149158"/>
            <a:ext cx="2627707" cy="2627707"/>
          </a:xfrm>
          <a:prstGeom prst="ellipse">
            <a:avLst/>
          </a:prstGeom>
          <a:noFill/>
          <a:ln w="19050">
            <a:solidFill>
              <a:schemeClr val="bg1">
                <a:alpha val="31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1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bg>
      <p:bgPr>
        <a:solidFill>
          <a:schemeClr val="bg1">
            <a:alpha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361" y="541210"/>
            <a:ext cx="432079" cy="318566"/>
          </a:xfrm>
          <a:prstGeom prst="rect">
            <a:avLst/>
          </a:prstGeom>
        </p:spPr>
      </p:pic>
    </p:spTree>
    <p:extLst/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1" name="Plassholder for bilde 4">
            <a:extLst>
              <a:ext uri="{FF2B5EF4-FFF2-40B4-BE49-F238E27FC236}">
                <a16:creationId xmlns:a16="http://schemas.microsoft.com/office/drawing/2014/main" id="{81A6F315-40F1-FB46-819D-501D3DFF9146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2"/>
            <a:ext cx="12202459" cy="6881475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12184840"/>
              <a:gd name="connsiteY0" fmla="*/ 0 h 6881475"/>
              <a:gd name="connsiteX1" fmla="*/ 12184839 w 12184840"/>
              <a:gd name="connsiteY1" fmla="*/ 717 h 6881475"/>
              <a:gd name="connsiteX2" fmla="*/ 6045273 w 12184840"/>
              <a:gd name="connsiteY2" fmla="*/ 6880527 h 6881475"/>
              <a:gd name="connsiteX3" fmla="*/ 1823 w 12184840"/>
              <a:gd name="connsiteY3" fmla="*/ 6870109 h 6881475"/>
              <a:gd name="connsiteX4" fmla="*/ 6265 w 12184840"/>
              <a:gd name="connsiteY4" fmla="*/ 1050709 h 6881475"/>
              <a:gd name="connsiteX5" fmla="*/ 805109 w 12184840"/>
              <a:gd name="connsiteY5" fmla="*/ 1047265 h 6881475"/>
              <a:gd name="connsiteX6" fmla="*/ 806042 w 12184840"/>
              <a:gd name="connsiteY6" fmla="*/ 0 h 6881475"/>
              <a:gd name="connsiteX0" fmla="*/ 806042 w 12235233"/>
              <a:gd name="connsiteY0" fmla="*/ 0 h 6881475"/>
              <a:gd name="connsiteX1" fmla="*/ 12184839 w 12235233"/>
              <a:gd name="connsiteY1" fmla="*/ 717 h 6881475"/>
              <a:gd name="connsiteX2" fmla="*/ 12234406 w 12235233"/>
              <a:gd name="connsiteY2" fmla="*/ 6880527 h 6881475"/>
              <a:gd name="connsiteX3" fmla="*/ 1823 w 12235233"/>
              <a:gd name="connsiteY3" fmla="*/ 6870109 h 6881475"/>
              <a:gd name="connsiteX4" fmla="*/ 6265 w 12235233"/>
              <a:gd name="connsiteY4" fmla="*/ 1050709 h 6881475"/>
              <a:gd name="connsiteX5" fmla="*/ 805109 w 12235233"/>
              <a:gd name="connsiteY5" fmla="*/ 1047265 h 6881475"/>
              <a:gd name="connsiteX6" fmla="*/ 806042 w 12235233"/>
              <a:gd name="connsiteY6" fmla="*/ 0 h 6881475"/>
              <a:gd name="connsiteX0" fmla="*/ 806042 w 12235233"/>
              <a:gd name="connsiteY0" fmla="*/ 0 h 6881475"/>
              <a:gd name="connsiteX1" fmla="*/ 12184839 w 12235233"/>
              <a:gd name="connsiteY1" fmla="*/ 717 h 6881475"/>
              <a:gd name="connsiteX2" fmla="*/ 12234406 w 12235233"/>
              <a:gd name="connsiteY2" fmla="*/ 6880527 h 6881475"/>
              <a:gd name="connsiteX3" fmla="*/ 1823 w 12235233"/>
              <a:gd name="connsiteY3" fmla="*/ 6870109 h 6881475"/>
              <a:gd name="connsiteX4" fmla="*/ 6265 w 12235233"/>
              <a:gd name="connsiteY4" fmla="*/ 1050709 h 6881475"/>
              <a:gd name="connsiteX5" fmla="*/ 805109 w 12235233"/>
              <a:gd name="connsiteY5" fmla="*/ 1047265 h 6881475"/>
              <a:gd name="connsiteX6" fmla="*/ 806042 w 12235233"/>
              <a:gd name="connsiteY6" fmla="*/ 0 h 6881475"/>
              <a:gd name="connsiteX0" fmla="*/ 806042 w 12202459"/>
              <a:gd name="connsiteY0" fmla="*/ 0 h 6881475"/>
              <a:gd name="connsiteX1" fmla="*/ 12184839 w 12202459"/>
              <a:gd name="connsiteY1" fmla="*/ 717 h 6881475"/>
              <a:gd name="connsiteX2" fmla="*/ 12200539 w 12202459"/>
              <a:gd name="connsiteY2" fmla="*/ 6880527 h 6881475"/>
              <a:gd name="connsiteX3" fmla="*/ 1823 w 12202459"/>
              <a:gd name="connsiteY3" fmla="*/ 6870109 h 6881475"/>
              <a:gd name="connsiteX4" fmla="*/ 6265 w 12202459"/>
              <a:gd name="connsiteY4" fmla="*/ 1050709 h 6881475"/>
              <a:gd name="connsiteX5" fmla="*/ 805109 w 12202459"/>
              <a:gd name="connsiteY5" fmla="*/ 1047265 h 6881475"/>
              <a:gd name="connsiteX6" fmla="*/ 806042 w 12202459"/>
              <a:gd name="connsiteY6" fmla="*/ 0 h 6881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202459" h="6881475">
                <a:moveTo>
                  <a:pt x="806042" y="0"/>
                </a:moveTo>
                <a:lnTo>
                  <a:pt x="12184839" y="717"/>
                </a:lnTo>
                <a:cubicBezTo>
                  <a:pt x="12188876" y="70358"/>
                  <a:pt x="12208613" y="6822998"/>
                  <a:pt x="12200539" y="6880527"/>
                </a:cubicBezTo>
                <a:cubicBezTo>
                  <a:pt x="12128287" y="688512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/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 userDrawn="1"/>
        </p:nvSpPr>
        <p:spPr>
          <a:xfrm>
            <a:off x="8422394" y="0"/>
            <a:ext cx="3769606" cy="6858000"/>
          </a:xfrm>
          <a:prstGeom prst="rect">
            <a:avLst/>
          </a:prstGeom>
          <a:solidFill>
            <a:schemeClr val="bg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Avrundet rektangel 17"/>
          <p:cNvSpPr/>
          <p:nvPr userDrawn="1"/>
        </p:nvSpPr>
        <p:spPr>
          <a:xfrm>
            <a:off x="1040524" y="4750676"/>
            <a:ext cx="2543504" cy="462456"/>
          </a:xfrm>
          <a:prstGeom prst="roundRect">
            <a:avLst/>
          </a:prstGeom>
          <a:solidFill>
            <a:schemeClr val="accent1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Plassholder for tekst 9"/>
          <p:cNvSpPr>
            <a:spLocks noGrp="1"/>
          </p:cNvSpPr>
          <p:nvPr>
            <p:ph type="body" sz="quarter" idx="24" hasCustomPrompt="1"/>
          </p:nvPr>
        </p:nvSpPr>
        <p:spPr>
          <a:xfrm>
            <a:off x="3815710" y="1622570"/>
            <a:ext cx="4318999" cy="442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4040"/>
              </a:lnSpc>
              <a:spcBef>
                <a:spcPts val="0"/>
              </a:spcBef>
              <a:buNone/>
              <a:defRPr sz="1800" b="1"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Summary for instance</a:t>
            </a:r>
          </a:p>
        </p:txBody>
      </p:sp>
      <p:sp>
        <p:nvSpPr>
          <p:cNvPr id="1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1028102" y="1736725"/>
            <a:ext cx="2552400" cy="2843003"/>
          </a:xfrm>
          <a:prstGeom prst="rect">
            <a:avLst/>
          </a:prstGeom>
          <a:ln w="9525">
            <a:noFill/>
          </a:ln>
        </p:spPr>
        <p:txBody>
          <a:bodyPr anchor="ctr"/>
          <a:lstStyle>
            <a:lvl1pPr algn="ctr"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04149" y="2260122"/>
            <a:ext cx="4339187" cy="4156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nb-NO" dirty="0"/>
              <a:t>Summary text</a:t>
            </a:r>
            <a:endParaRPr lang="en-US" dirty="0"/>
          </a:p>
          <a:p>
            <a:pPr lvl="1"/>
            <a:r>
              <a:rPr lang="en-US" dirty="0"/>
              <a:t>Second level 14pt</a:t>
            </a:r>
          </a:p>
        </p:txBody>
      </p:sp>
      <p:sp>
        <p:nvSpPr>
          <p:cNvPr id="21" name="Text Placeholder 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432378" y="4848404"/>
            <a:ext cx="1085844" cy="5225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 baseline="0">
                <a:solidFill>
                  <a:schemeClr val="bg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00.00.0000</a:t>
            </a:r>
          </a:p>
        </p:txBody>
      </p:sp>
      <p:cxnSp>
        <p:nvCxnSpPr>
          <p:cNvPr id="22" name="Straight Connector 9"/>
          <p:cNvCxnSpPr>
            <a:cxnSpLocks noChangeAspect="1"/>
          </p:cNvCxnSpPr>
          <p:nvPr userDrawn="1"/>
        </p:nvCxnSpPr>
        <p:spPr>
          <a:xfrm>
            <a:off x="8759825" y="2077341"/>
            <a:ext cx="3058782" cy="0"/>
          </a:xfrm>
          <a:prstGeom prst="line">
            <a:avLst/>
          </a:prstGeom>
          <a:ln w="1143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669359" y="2260121"/>
            <a:ext cx="3097402" cy="25620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baseline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Referances from previous tasks and jobs</a:t>
            </a:r>
          </a:p>
        </p:txBody>
      </p:sp>
      <p:sp>
        <p:nvSpPr>
          <p:cNvPr id="30" name="Text Placeholder 2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8668594" y="4946240"/>
            <a:ext cx="3046412" cy="1470435"/>
          </a:xfrm>
          <a:prstGeom prst="rect">
            <a:avLst/>
          </a:prstGeom>
        </p:spPr>
        <p:txBody>
          <a:bodyPr numCol="2" spcCol="180000"/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  <a:defRPr sz="1200" b="0" i="1" baseline="0">
                <a:solidFill>
                  <a:schemeClr val="tx2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Programs</a:t>
            </a:r>
          </a:p>
          <a:p>
            <a:pPr lvl="0"/>
            <a:r>
              <a:rPr lang="en-US" dirty="0"/>
              <a:t>Sertifications</a:t>
            </a:r>
          </a:p>
        </p:txBody>
      </p:sp>
      <p:sp>
        <p:nvSpPr>
          <p:cNvPr id="33" name="Plassholder for tekst 9"/>
          <p:cNvSpPr>
            <a:spLocks noGrp="1"/>
          </p:cNvSpPr>
          <p:nvPr>
            <p:ph type="body" sz="quarter" idx="25" hasCustomPrompt="1"/>
          </p:nvPr>
        </p:nvSpPr>
        <p:spPr>
          <a:xfrm>
            <a:off x="8664130" y="1607330"/>
            <a:ext cx="3119884" cy="442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4040"/>
              </a:lnSpc>
              <a:spcBef>
                <a:spcPts val="0"/>
              </a:spcBef>
              <a:buNone/>
              <a:defRPr sz="1800" b="1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Key qualifications for instance</a:t>
            </a:r>
          </a:p>
        </p:txBody>
      </p:sp>
      <p:cxnSp>
        <p:nvCxnSpPr>
          <p:cNvPr id="38" name="Straight Connector 9"/>
          <p:cNvCxnSpPr>
            <a:cxnSpLocks noChangeAspect="1"/>
          </p:cNvCxnSpPr>
          <p:nvPr userDrawn="1"/>
        </p:nvCxnSpPr>
        <p:spPr>
          <a:xfrm>
            <a:off x="3908785" y="2079858"/>
            <a:ext cx="4225925" cy="0"/>
          </a:xfrm>
          <a:prstGeom prst="line">
            <a:avLst/>
          </a:prstGeom>
          <a:ln w="1143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960026" y="543147"/>
            <a:ext cx="7176441" cy="675310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Name Surname</a:t>
            </a:r>
            <a:endParaRPr lang="en-US" dirty="0"/>
          </a:p>
        </p:txBody>
      </p:sp>
      <p:grpSp>
        <p:nvGrpSpPr>
          <p:cNvPr id="23" name="Gruppe 22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4" name="Rektangel 23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26" name="Bilde 2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9F127034-86EF-7743-B3B2-DB2A64F480EA}"/>
              </a:ext>
            </a:extLst>
          </p:cNvPr>
          <p:cNvSpPr>
            <a:spLocks noGrp="1" noChangeAspect="1"/>
          </p:cNvSpPr>
          <p:nvPr>
            <p:ph type="body" sz="quarter" idx="26" hasCustomPrompt="1"/>
          </p:nvPr>
        </p:nvSpPr>
        <p:spPr>
          <a:xfrm>
            <a:off x="1048749" y="4848404"/>
            <a:ext cx="1375404" cy="5225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 baseline="0">
                <a:solidFill>
                  <a:schemeClr val="bg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Available from</a:t>
            </a:r>
          </a:p>
        </p:txBody>
      </p:sp>
      <p:sp>
        <p:nvSpPr>
          <p:cNvPr id="31" name="Plassholder for tekst 31">
            <a:extLst>
              <a:ext uri="{FF2B5EF4-FFF2-40B4-BE49-F238E27FC236}">
                <a16:creationId xmlns:a16="http://schemas.microsoft.com/office/drawing/2014/main" id="{7A03D493-0B56-CC46-A6E6-54B1EBEA3DA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68208" y="289560"/>
            <a:ext cx="7175127" cy="326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nb-NO"/>
              <a:t>Position</a:t>
            </a:r>
          </a:p>
        </p:txBody>
      </p:sp>
    </p:spTree>
    <p:extLst>
      <p:ext uri="{BB962C8B-B14F-4D97-AF65-F5344CB8AC3E}">
        <p14:creationId xmlns:p14="http://schemas.microsoft.com/office/powerpoint/2010/main" val="13717157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94" userDrawn="1">
          <p15:clr>
            <a:srgbClr val="FBAE40"/>
          </p15:clr>
        </p15:guide>
        <p15:guide id="2" pos="3318" userDrawn="1">
          <p15:clr>
            <a:srgbClr val="FBAE40"/>
          </p15:clr>
        </p15:guide>
        <p15:guide id="3" pos="506" userDrawn="1">
          <p15:clr>
            <a:srgbClr val="FBAE40"/>
          </p15:clr>
        </p15:guide>
        <p15:guide id="4" orient="horz" pos="4042" userDrawn="1">
          <p15:clr>
            <a:srgbClr val="FBAE40"/>
          </p15:clr>
        </p15:guide>
        <p15:guide id="5" pos="7423" userDrawn="1">
          <p15:clr>
            <a:srgbClr val="FBAE40"/>
          </p15:clr>
        </p15:guide>
        <p15:guide id="6" pos="234" userDrawn="1">
          <p15:clr>
            <a:srgbClr val="FBAE40"/>
          </p15:clr>
        </p15:guide>
        <p15:guide id="7" pos="5518" userDrawn="1">
          <p15:clr>
            <a:srgbClr val="FBAE40"/>
          </p15:clr>
        </p15:guide>
        <p15:guide id="8" pos="2457" userDrawn="1">
          <p15:clr>
            <a:srgbClr val="FBAE40"/>
          </p15:clr>
        </p15:guide>
        <p15:guide id="9" orient="horz" pos="663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Rektangel 58">
            <a:extLst>
              <a:ext uri="{FF2B5EF4-FFF2-40B4-BE49-F238E27FC236}">
                <a16:creationId xmlns:a16="http://schemas.microsoft.com/office/drawing/2014/main" id="{66870042-B5B3-534D-BC8E-294EC5970D4A}"/>
              </a:ext>
            </a:extLst>
          </p:cNvPr>
          <p:cNvSpPr/>
          <p:nvPr userDrawn="1"/>
        </p:nvSpPr>
        <p:spPr>
          <a:xfrm>
            <a:off x="0" y="1595527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22409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226376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42374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4260207"/>
            <a:ext cx="1221113" cy="1221113"/>
          </a:xfrm>
          <a:prstGeom prst="rect">
            <a:avLst/>
          </a:prstGeom>
          <a:ln w="12700">
            <a:noFill/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51416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71367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50100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70051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nb-NO"/>
              <a:t>Posistion</a:t>
            </a:r>
          </a:p>
          <a:p>
            <a:pPr lvl="0"/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70503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46" name="Title Placeholder 14">
            <a:extLst>
              <a:ext uri="{FF2B5EF4-FFF2-40B4-BE49-F238E27FC236}">
                <a16:creationId xmlns:a16="http://schemas.microsoft.com/office/drawing/2014/main" id="{4389025F-169B-8546-9475-699B085192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9881323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72693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88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pos="6924" userDrawn="1">
          <p15:clr>
            <a:srgbClr val="FBAE40"/>
          </p15:clr>
        </p15:guide>
        <p15:guide id="5" orient="horz" pos="3158" userDrawn="1">
          <p15:clr>
            <a:srgbClr val="FBAE40"/>
          </p15:clr>
        </p15:guide>
        <p15:guide id="6" orient="horz" pos="663" userDrawn="1">
          <p15:clr>
            <a:srgbClr val="FBAE40"/>
          </p15:clr>
        </p15:guide>
        <p15:guide id="7" pos="1141" userDrawn="1">
          <p15:clr>
            <a:srgbClr val="FBAE40"/>
          </p15:clr>
        </p15:guide>
        <p15:guide id="8" pos="2207" userDrawn="1">
          <p15:clr>
            <a:srgbClr val="FBAE40"/>
          </p15:clr>
        </p15:guide>
        <p15:guide id="9" pos="3296" userDrawn="1">
          <p15:clr>
            <a:srgbClr val="FBAE40"/>
          </p15:clr>
        </p15:guide>
        <p15:guide id="10" pos="4384" userDrawn="1">
          <p15:clr>
            <a:srgbClr val="FBAE40"/>
          </p15:clr>
        </p15:guide>
        <p15:guide id="11" pos="5450" userDrawn="1">
          <p15:clr>
            <a:srgbClr val="FBAE40"/>
          </p15:clr>
        </p15:guide>
        <p15:guide id="12" pos="6539" userDrawn="1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889760"/>
            <a:ext cx="12192000" cy="496824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8" name="Title Placeholder 14">
            <a:extLst>
              <a:ext uri="{FF2B5EF4-FFF2-40B4-BE49-F238E27FC236}">
                <a16:creationId xmlns:a16="http://schemas.microsoft.com/office/drawing/2014/main" id="{DD223958-2F50-0B42-84DA-352C4D4A16D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8" y="0"/>
            <a:ext cx="9895522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3257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59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pos="756" userDrawn="1">
          <p15:clr>
            <a:srgbClr val="FBAE40"/>
          </p15:clr>
        </p15:guide>
        <p15:guide id="4" orient="horz" pos="663" userDrawn="1">
          <p15:clr>
            <a:srgbClr val="FBAE40"/>
          </p15:clr>
        </p15:guide>
        <p15:guide id="5" orient="horz" pos="2863" userDrawn="1">
          <p15:clr>
            <a:srgbClr val="FBAE40"/>
          </p15:clr>
        </p15:guide>
        <p15:guide id="6" orient="horz" pos="2999" userDrawn="1">
          <p15:clr>
            <a:srgbClr val="FBAE40"/>
          </p15:clr>
        </p15:guide>
        <p15:guide id="7" pos="1391" userDrawn="1">
          <p15:clr>
            <a:srgbClr val="FBAE40"/>
          </p15:clr>
        </p15:guide>
        <p15:guide id="8" pos="3046" userDrawn="1">
          <p15:clr>
            <a:srgbClr val="FBAE40"/>
          </p15:clr>
        </p15:guide>
        <p15:guide id="9" pos="4634" userDrawn="1">
          <p15:clr>
            <a:srgbClr val="FBAE40"/>
          </p15:clr>
        </p15:guide>
        <p15:guide id="10" pos="6267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1595526"/>
            <a:ext cx="12192000" cy="5262473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13517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67768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680084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  <p:sp>
        <p:nvSpPr>
          <p:cNvPr id="24" name="Title Placeholder 14">
            <a:extLst>
              <a:ext uri="{FF2B5EF4-FFF2-40B4-BE49-F238E27FC236}">
                <a16:creationId xmlns:a16="http://schemas.microsoft.com/office/drawing/2014/main" id="{47004A58-6AD6-EB42-BB79-61640848A7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8" y="0"/>
            <a:ext cx="9867956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DCB06EDE-AB05-1C44-909A-EFCCA237326A}"/>
              </a:ext>
            </a:extLst>
          </p:cNvPr>
          <p:cNvSpPr>
            <a:spLocks noGrp="1" noChangeAspect="1"/>
          </p:cNvSpPr>
          <p:nvPr>
            <p:ph type="pic" sz="quarter" idx="29"/>
          </p:nvPr>
        </p:nvSpPr>
        <p:spPr>
          <a:xfrm>
            <a:off x="4604371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6" name="Picture Placeholder 3">
            <a:extLst>
              <a:ext uri="{FF2B5EF4-FFF2-40B4-BE49-F238E27FC236}">
                <a16:creationId xmlns:a16="http://schemas.microsoft.com/office/drawing/2014/main" id="{D2F59583-FF6A-8C49-8E77-4BAE9B1C9686}"/>
              </a:ext>
            </a:extLst>
          </p:cNvPr>
          <p:cNvSpPr>
            <a:spLocks noGrp="1" noChangeAspect="1"/>
          </p:cNvSpPr>
          <p:nvPr>
            <p:ph type="pic" sz="quarter" idx="30"/>
          </p:nvPr>
        </p:nvSpPr>
        <p:spPr>
          <a:xfrm>
            <a:off x="7995225" y="2128065"/>
            <a:ext cx="2983258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Plassholder for tekst 3">
            <a:extLst>
              <a:ext uri="{FF2B5EF4-FFF2-40B4-BE49-F238E27FC236}">
                <a16:creationId xmlns:a16="http://schemas.microsoft.com/office/drawing/2014/main" id="{73F2256C-C282-2D4C-8277-0BFEA935A0B3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8459395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E5DEA067-AD42-8E47-BD0B-BBBB771D6D0A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461792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Posistion</a:t>
            </a:r>
          </a:p>
        </p:txBody>
      </p:sp>
    </p:spTree>
    <p:extLst>
      <p:ext uri="{BB962C8B-B14F-4D97-AF65-F5344CB8AC3E}">
        <p14:creationId xmlns:p14="http://schemas.microsoft.com/office/powerpoint/2010/main" val="56086461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7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6924" userDrawn="1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1407020"/>
            <a:ext cx="12192000" cy="5450979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094225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2F639D43-A5BF-4E45-8D2C-61AEFBCF2C1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69165697-90A3-7F4D-9BAC-E6CB1B21ABC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8938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4" name="Plassholder for tekst 2">
            <a:extLst>
              <a:ext uri="{FF2B5EF4-FFF2-40B4-BE49-F238E27FC236}">
                <a16:creationId xmlns:a16="http://schemas.microsoft.com/office/drawing/2014/main" id="{ACAF4D6E-71BD-764A-9609-680AB10896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0011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7148776D-B5E2-6948-930C-0C5038FC3884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084" y="5059363"/>
            <a:ext cx="2635886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  <p:sp>
        <p:nvSpPr>
          <p:cNvPr id="20" name="Plassholder for tekst 2">
            <a:extLst>
              <a:ext uri="{FF2B5EF4-FFF2-40B4-BE49-F238E27FC236}">
                <a16:creationId xmlns:a16="http://schemas.microsoft.com/office/drawing/2014/main" id="{B54A4618-C4C8-4241-B10D-D4FCCED8293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22162" y="5059363"/>
            <a:ext cx="2635883" cy="5651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36000" tIns="36000" rIns="36000" bIns="36000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</a:defRPr>
            </a:lvl1pPr>
          </a:lstStyle>
          <a:p>
            <a:pPr lvl="0"/>
            <a:r>
              <a:rPr lang="nb-NO"/>
              <a:t>Name</a:t>
            </a:r>
          </a:p>
          <a:p>
            <a:pPr lvl="0"/>
            <a:r>
              <a:rPr lang="nb-NO"/>
              <a:t>Posistion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607150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2910" userDrawn="1">
          <p15:clr>
            <a:srgbClr val="FBAE40"/>
          </p15:clr>
        </p15:guide>
        <p15:guide id="5" pos="1073" userDrawn="1">
          <p15:clr>
            <a:srgbClr val="FBAE40"/>
          </p15:clr>
        </p15:guide>
        <p15:guide id="6" pos="4747" userDrawn="1">
          <p15:clr>
            <a:srgbClr val="FBAE40"/>
          </p15:clr>
        </p15:guide>
        <p15:guide id="7" pos="6562" userDrawn="1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1_Cases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ktangel 9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 userDrawn="1">
            <p:ph type="body" sz="quarter" idx="20" hasCustomPrompt="1"/>
          </p:nvPr>
        </p:nvSpPr>
        <p:spPr>
          <a:xfrm>
            <a:off x="901584" y="3021942"/>
            <a:ext cx="4292832" cy="685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 dirty="0"/>
              <a:t>Reference cases</a:t>
            </a:r>
          </a:p>
        </p:txBody>
      </p:sp>
      <p:sp>
        <p:nvSpPr>
          <p:cNvPr id="9" name="Plassholder for tekst 3">
            <a:extLst>
              <a:ext uri="{FF2B5EF4-FFF2-40B4-BE49-F238E27FC236}">
                <a16:creationId xmlns:a16="http://schemas.microsoft.com/office/drawing/2014/main" id="{9506EB3A-1611-5245-82A6-956A39A4C31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997584" y="3021942"/>
            <a:ext cx="4292832" cy="88098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On the following pages are some of our work</a:t>
            </a:r>
          </a:p>
        </p:txBody>
      </p:sp>
      <p:grpSp>
        <p:nvGrpSpPr>
          <p:cNvPr id="7" name="Gruppe 6">
            <a:extLst>
              <a:ext uri="{FF2B5EF4-FFF2-40B4-BE49-F238E27FC236}">
                <a16:creationId xmlns:a16="http://schemas.microsoft.com/office/drawing/2014/main" id="{1F9F2CCF-2F1C-D348-AA12-0E32B769EC72}"/>
              </a:ext>
            </a:extLst>
          </p:cNvPr>
          <p:cNvGrpSpPr/>
          <p:nvPr userDrawn="1"/>
        </p:nvGrpSpPr>
        <p:grpSpPr>
          <a:xfrm>
            <a:off x="8702077" y="0"/>
            <a:ext cx="802800" cy="1052380"/>
            <a:chOff x="0" y="0"/>
            <a:chExt cx="802800" cy="1052380"/>
          </a:xfrm>
        </p:grpSpPr>
        <p:sp>
          <p:nvSpPr>
            <p:cNvPr id="8" name="Rektangel 7">
              <a:extLst>
                <a:ext uri="{FF2B5EF4-FFF2-40B4-BE49-F238E27FC236}">
                  <a16:creationId xmlns:a16="http://schemas.microsoft.com/office/drawing/2014/main" id="{A8BE365B-6B11-2B45-A81A-8831E92C97B0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>
              <a:extLst>
                <a:ext uri="{FF2B5EF4-FFF2-40B4-BE49-F238E27FC236}">
                  <a16:creationId xmlns:a16="http://schemas.microsoft.com/office/drawing/2014/main" id="{B0D0B8E2-308C-7C4C-9B99-46684FE29F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4D60BD1F-5EC0-C94A-BCA2-8394466A084F}"/>
              </a:ext>
            </a:extLst>
          </p:cNvPr>
          <p:cNvCxnSpPr>
            <a:cxnSpLocks/>
          </p:cNvCxnSpPr>
          <p:nvPr userDrawn="1"/>
        </p:nvCxnSpPr>
        <p:spPr>
          <a:xfrm>
            <a:off x="7796111" y="6087069"/>
            <a:ext cx="2614731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6A996970-26B1-254B-A70D-5D051C0F453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096000" y="6215914"/>
            <a:ext cx="6096000" cy="27881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200" b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Delivering tranformation. Together.</a:t>
            </a:r>
          </a:p>
        </p:txBody>
      </p:sp>
    </p:spTree>
    <p:extLst>
      <p:ext uri="{BB962C8B-B14F-4D97-AF65-F5344CB8AC3E}">
        <p14:creationId xmlns:p14="http://schemas.microsoft.com/office/powerpoint/2010/main" val="36868130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956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5768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blan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arallellogram 3"/>
          <p:cNvSpPr/>
          <p:nvPr userDrawn="1"/>
        </p:nvSpPr>
        <p:spPr>
          <a:xfrm>
            <a:off x="-15296" y="-1100"/>
            <a:ext cx="6442074" cy="6885329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802" h="6885329">
                <a:moveTo>
                  <a:pt x="2697764" y="6874214"/>
                </a:moveTo>
                <a:lnTo>
                  <a:pt x="3437802" y="1099"/>
                </a:lnTo>
                <a:lnTo>
                  <a:pt x="237" y="0"/>
                </a:lnTo>
                <a:cubicBezTo>
                  <a:pt x="-1187" y="2297095"/>
                  <a:pt x="4339" y="4588234"/>
                  <a:pt x="2915" y="6885329"/>
                </a:cubicBezTo>
                <a:lnTo>
                  <a:pt x="2697764" y="6874214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9" name="Ellipse 8"/>
          <p:cNvSpPr/>
          <p:nvPr userDrawn="1"/>
        </p:nvSpPr>
        <p:spPr>
          <a:xfrm>
            <a:off x="7780495" y="1904864"/>
            <a:ext cx="2753766" cy="2753766"/>
          </a:xfrm>
          <a:prstGeom prst="ellipse">
            <a:avLst/>
          </a:prstGeom>
          <a:noFill/>
          <a:ln w="34925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Text Placeholder 24">
            <a:extLst>
              <a:ext uri="{FF2B5EF4-FFF2-40B4-BE49-F238E27FC236}">
                <a16:creationId xmlns:a16="http://schemas.microsoft.com/office/drawing/2014/main" id="{6F324E74-CBA2-4D4F-8F86-1E0310B1DC1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65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Enter presentation</a:t>
            </a:r>
          </a:p>
        </p:txBody>
      </p:sp>
      <p:sp>
        <p:nvSpPr>
          <p:cNvPr id="12" name="Text Placeholder 28">
            <a:extLst>
              <a:ext uri="{FF2B5EF4-FFF2-40B4-BE49-F238E27FC236}">
                <a16:creationId xmlns:a16="http://schemas.microsoft.com/office/drawing/2014/main" id="{5D33F148-55A2-954E-BF75-D266760F4F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 err="1"/>
              <a:t>Name/Subtitle</a:t>
            </a:r>
            <a:endParaRPr lang="en-US" dirty="0"/>
          </a:p>
        </p:txBody>
      </p:sp>
      <p:sp>
        <p:nvSpPr>
          <p:cNvPr id="13" name="Text Placeholder 28">
            <a:extLst>
              <a:ext uri="{FF2B5EF4-FFF2-40B4-BE49-F238E27FC236}">
                <a16:creationId xmlns:a16="http://schemas.microsoft.com/office/drawing/2014/main" id="{793E5014-5C8C-314A-A834-265C52A0F1C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XX.XX. 20XX</a:t>
            </a:r>
          </a:p>
        </p:txBody>
      </p:sp>
    </p:spTree>
    <p:extLst>
      <p:ext uri="{BB962C8B-B14F-4D97-AF65-F5344CB8AC3E}">
        <p14:creationId xmlns:p14="http://schemas.microsoft.com/office/powerpoint/2010/main" val="2438241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1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1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2_Cases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0218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350617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Reference number for instance</a:t>
            </a:r>
          </a:p>
        </p:txBody>
      </p:sp>
      <p:sp>
        <p:nvSpPr>
          <p:cNvPr id="12" name="Plassholder for tekst 3">
            <a:extLst>
              <a:ext uri="{FF2B5EF4-FFF2-40B4-BE49-F238E27FC236}">
                <a16:creationId xmlns:a16="http://schemas.microsoft.com/office/drawing/2014/main" id="{EF78D4C2-AB3B-0E43-B924-270C9EE67937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094454" y="207376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client name</a:t>
            </a:r>
          </a:p>
        </p:txBody>
      </p:sp>
      <p:sp>
        <p:nvSpPr>
          <p:cNvPr id="13" name="Plassholder for tekst 3">
            <a:extLst>
              <a:ext uri="{FF2B5EF4-FFF2-40B4-BE49-F238E27FC236}">
                <a16:creationId xmlns:a16="http://schemas.microsoft.com/office/drawing/2014/main" id="{6EC18FBC-8BBD-6048-9508-AA7E6C6D66D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094454" y="2516147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</a:t>
            </a:r>
          </a:p>
        </p:txBody>
      </p: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FA0AD884-1B38-F249-8F21-3DA8ED47803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1094454" y="2702815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project name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B8C41325-E92E-DD4C-835C-1CDA3CCA73D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1094454" y="3177498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Discipline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3357816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Example; Brand identity</a:t>
            </a:r>
          </a:p>
          <a:p>
            <a:pPr lvl="0"/>
            <a:r>
              <a:rPr lang="nb-NO"/>
              <a:t>Digital Design</a:t>
            </a:r>
          </a:p>
        </p:txBody>
      </p:sp>
      <p:sp>
        <p:nvSpPr>
          <p:cNvPr id="18" name="Plassholder for tekst 3">
            <a:extLst>
              <a:ext uri="{FF2B5EF4-FFF2-40B4-BE49-F238E27FC236}">
                <a16:creationId xmlns:a16="http://schemas.microsoft.com/office/drawing/2014/main" id="{0B19E414-F2A5-764F-9F63-C76B74DC287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108712" y="4101523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Project team</a:t>
            </a:r>
          </a:p>
        </p:txBody>
      </p:sp>
      <p:sp>
        <p:nvSpPr>
          <p:cNvPr id="19" name="Plassholder for tekst 3">
            <a:extLst>
              <a:ext uri="{FF2B5EF4-FFF2-40B4-BE49-F238E27FC236}">
                <a16:creationId xmlns:a16="http://schemas.microsoft.com/office/drawing/2014/main" id="{3FBB5856-30D9-FF40-8BD2-BF25DB1C832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108712" y="4281841"/>
            <a:ext cx="3366451" cy="639697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Enter names</a:t>
            </a:r>
          </a:p>
          <a:p>
            <a:pPr lvl="0"/>
            <a:r>
              <a:rPr lang="nb-NO"/>
              <a:t>Enter names</a:t>
            </a:r>
          </a:p>
        </p:txBody>
      </p:sp>
      <p:sp>
        <p:nvSpPr>
          <p:cNvPr id="20" name="Plassholder for tekst 3">
            <a:extLst>
              <a:ext uri="{FF2B5EF4-FFF2-40B4-BE49-F238E27FC236}">
                <a16:creationId xmlns:a16="http://schemas.microsoft.com/office/drawing/2014/main" id="{53C00DAE-7112-DC49-8B10-B0AB80974F6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108712" y="5008484"/>
            <a:ext cx="3366451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bg1">
                    <a:lumMod val="50000"/>
                  </a:schemeClr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Office</a:t>
            </a:r>
          </a:p>
        </p:txBody>
      </p:sp>
      <p:sp>
        <p:nvSpPr>
          <p:cNvPr id="21" name="Plassholder for tekst 3">
            <a:extLst>
              <a:ext uri="{FF2B5EF4-FFF2-40B4-BE49-F238E27FC236}">
                <a16:creationId xmlns:a16="http://schemas.microsoft.com/office/drawing/2014/main" id="{AA5F81DE-C680-354A-9DE5-CD50AFAE8C2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108712" y="5204678"/>
            <a:ext cx="3366451" cy="366228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Oslo, for instance</a:t>
            </a:r>
          </a:p>
        </p:txBody>
      </p:sp>
      <p:sp>
        <p:nvSpPr>
          <p:cNvPr id="34" name="Plassholder for tekst 3">
            <a:extLst>
              <a:ext uri="{FF2B5EF4-FFF2-40B4-BE49-F238E27FC236}">
                <a16:creationId xmlns:a16="http://schemas.microsoft.com/office/drawing/2014/main" id="{9D4ACC3E-14E2-8147-B473-02F920C74D34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094455" y="1868447"/>
            <a:ext cx="3366450" cy="31669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 b="0">
                <a:solidFill>
                  <a:schemeClr val="accent1"/>
                </a:solidFill>
                <a:latin typeface="+mn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Client</a:t>
            </a:r>
          </a:p>
        </p:txBody>
      </p:sp>
    </p:spTree>
    <p:extLst>
      <p:ext uri="{BB962C8B-B14F-4D97-AF65-F5344CB8AC3E}">
        <p14:creationId xmlns:p14="http://schemas.microsoft.com/office/powerpoint/2010/main" val="158515562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1706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2389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2819">
          <p15:clr>
            <a:srgbClr val="FBAE40"/>
          </p15:clr>
        </p15:guide>
        <p15:guide id="13" orient="horz" pos="2115" userDrawn="1">
          <p15:clr>
            <a:srgbClr val="FBAE40"/>
          </p15:clr>
        </p15:guide>
        <p15:guide id="14" orient="horz" pos="2704" userDrawn="1">
          <p15:clr>
            <a:srgbClr val="FBAE40"/>
          </p15:clr>
        </p15:guide>
        <p15:guide id="15" orient="horz" pos="3271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a_Case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530084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7" name="Plassholder for tekst 3">
            <a:extLst>
              <a:ext uri="{FF2B5EF4-FFF2-40B4-BE49-F238E27FC236}">
                <a16:creationId xmlns:a16="http://schemas.microsoft.com/office/drawing/2014/main" id="{BEDFC8D1-BA9B-2D4C-8DF6-C232CC847A1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256903"/>
            <a:ext cx="4425400" cy="1926564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3" name="Plassholder for bilde 25">
            <a:extLst>
              <a:ext uri="{FF2B5EF4-FFF2-40B4-BE49-F238E27FC236}">
                <a16:creationId xmlns:a16="http://schemas.microsoft.com/office/drawing/2014/main" id="{E4577300-2A37-2848-96AD-D486EF8C2CC0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-9602" y="3434575"/>
            <a:ext cx="3044902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4" name="Plassholder for bilde 25">
            <a:extLst>
              <a:ext uri="{FF2B5EF4-FFF2-40B4-BE49-F238E27FC236}">
                <a16:creationId xmlns:a16="http://schemas.microsoft.com/office/drawing/2014/main" id="{F6D095BA-2739-AA4C-8677-FEE170B3D757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3040566" y="3440151"/>
            <a:ext cx="3050168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173377" y="1018513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113651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 userDrawn="1">
          <p15:clr>
            <a:srgbClr val="FBAE40"/>
          </p15:clr>
        </p15:guide>
        <p15:guide id="11" pos="257">
          <p15:clr>
            <a:srgbClr val="FBAE40"/>
          </p15:clr>
        </p15:guide>
        <p15:guide id="12" pos="1912" userDrawn="1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3b_Cases images, mor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6096000" y="0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3434575"/>
            <a:ext cx="6100764" cy="3429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cxnSp>
        <p:nvCxnSpPr>
          <p:cNvPr id="13" name="Rett linje 12">
            <a:extLst>
              <a:ext uri="{FF2B5EF4-FFF2-40B4-BE49-F238E27FC236}">
                <a16:creationId xmlns:a16="http://schemas.microsoft.com/office/drawing/2014/main" id="{F1836B6F-89B9-6D42-86C5-2159DB1464B5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225018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Plassholder for tekst 3">
            <a:extLst>
              <a:ext uri="{FF2B5EF4-FFF2-40B4-BE49-F238E27FC236}">
                <a16:creationId xmlns:a16="http://schemas.microsoft.com/office/drawing/2014/main" id="{3E121DA6-AF65-2144-A3CD-8A7434F1B102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94454" y="1215884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Heading</a:t>
            </a:r>
          </a:p>
        </p:txBody>
      </p:sp>
      <p:sp>
        <p:nvSpPr>
          <p:cNvPr id="16" name="Plassholder for tekst 3">
            <a:extLst>
              <a:ext uri="{FF2B5EF4-FFF2-40B4-BE49-F238E27FC236}">
                <a16:creationId xmlns:a16="http://schemas.microsoft.com/office/drawing/2014/main" id="{074D6D76-7577-6E43-A5B0-FA5FB2665998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094454" y="1660122"/>
            <a:ext cx="4425400" cy="4307541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Short text or quote about the project.</a:t>
            </a:r>
          </a:p>
        </p:txBody>
      </p:sp>
    </p:spTree>
    <p:extLst>
      <p:ext uri="{BB962C8B-B14F-4D97-AF65-F5344CB8AC3E}">
        <p14:creationId xmlns:p14="http://schemas.microsoft.com/office/powerpoint/2010/main" val="171703301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3929" userDrawn="1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orient="horz" pos="346" userDrawn="1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4_Cases Images more, no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4" name="Plassholder for tekst 3">
            <a:extLst>
              <a:ext uri="{FF2B5EF4-FFF2-40B4-BE49-F238E27FC236}">
                <a16:creationId xmlns:a16="http://schemas.microsoft.com/office/drawing/2014/main" id="{26B6DE0C-18AC-764B-A4EE-F9AF7104E44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045535" y="1264501"/>
            <a:ext cx="3333686" cy="115696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0" b="0">
                <a:solidFill>
                  <a:schemeClr val="accent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2</a:t>
            </a:r>
          </a:p>
        </p:txBody>
      </p:sp>
      <p:cxnSp>
        <p:nvCxnSpPr>
          <p:cNvPr id="25" name="Rett linje 24">
            <a:extLst>
              <a:ext uri="{FF2B5EF4-FFF2-40B4-BE49-F238E27FC236}">
                <a16:creationId xmlns:a16="http://schemas.microsoft.com/office/drawing/2014/main" id="{DCA78480-59D9-5241-A5A5-C0832C3D6BF0}"/>
              </a:ext>
            </a:extLst>
          </p:cNvPr>
          <p:cNvCxnSpPr>
            <a:cxnSpLocks/>
          </p:cNvCxnSpPr>
          <p:nvPr userDrawn="1"/>
        </p:nvCxnSpPr>
        <p:spPr>
          <a:xfrm>
            <a:off x="1181844" y="2576380"/>
            <a:ext cx="2592388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Plassholder for bilde 25">
            <a:extLst>
              <a:ext uri="{FF2B5EF4-FFF2-40B4-BE49-F238E27FC236}">
                <a16:creationId xmlns:a16="http://schemas.microsoft.com/office/drawing/2014/main" id="{97FC87BE-C44B-8547-8460-E6B959C1847A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>
            <a:off x="1512001" y="3158346"/>
            <a:ext cx="4584000" cy="370523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93D39770-71D1-B74B-8E7E-8A046B2E7152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0" y="3158345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0" name="Plassholder for bilde 25">
            <a:extLst>
              <a:ext uri="{FF2B5EF4-FFF2-40B4-BE49-F238E27FC236}">
                <a16:creationId xmlns:a16="http://schemas.microsoft.com/office/drawing/2014/main" id="{7F0FF46A-845F-9A4A-A60F-764236E1FAE3}"/>
              </a:ext>
            </a:extLst>
          </p:cNvPr>
          <p:cNvSpPr>
            <a:spLocks noGrp="1"/>
          </p:cNvSpPr>
          <p:nvPr>
            <p:ph type="pic" sz="quarter" idx="30" hasCustomPrompt="1"/>
          </p:nvPr>
        </p:nvSpPr>
        <p:spPr>
          <a:xfrm>
            <a:off x="0" y="5006691"/>
            <a:ext cx="1512000" cy="184002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28" name="Plassholder for tekst 3">
            <a:extLst>
              <a:ext uri="{FF2B5EF4-FFF2-40B4-BE49-F238E27FC236}">
                <a16:creationId xmlns:a16="http://schemas.microsoft.com/office/drawing/2014/main" id="{103EADB8-B324-C146-A826-F1DEE0936E64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1766175" y="2109609"/>
            <a:ext cx="3366451" cy="3337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="0">
                <a:solidFill>
                  <a:schemeClr val="accent2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more images</a:t>
            </a:r>
          </a:p>
        </p:txBody>
      </p:sp>
      <p:sp>
        <p:nvSpPr>
          <p:cNvPr id="22" name="Plassholder for bilde 25">
            <a:extLst>
              <a:ext uri="{FF2B5EF4-FFF2-40B4-BE49-F238E27FC236}">
                <a16:creationId xmlns:a16="http://schemas.microsoft.com/office/drawing/2014/main" id="{E7320D2E-F9A0-AF46-8A6E-EA1D5CB39EC0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100764" cy="6863575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4749352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  <p15:guide id="13" pos="96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5_Cases onl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ssholder for bilde 4">
            <a:extLst>
              <a:ext uri="{FF2B5EF4-FFF2-40B4-BE49-F238E27FC236}">
                <a16:creationId xmlns:a16="http://schemas.microsoft.com/office/drawing/2014/main" id="{DD8E1881-BE65-A041-BF1A-4982851EF64D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-9061" y="1404"/>
            <a:ext cx="6036806" cy="6897929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  <a:gd name="connsiteX0" fmla="*/ 1301858 w 6553200"/>
              <a:gd name="connsiteY0" fmla="*/ 7750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01858 w 6553200"/>
              <a:gd name="connsiteY4" fmla="*/ 7750 h 6858000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8163 w 6049505"/>
              <a:gd name="connsiteY4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947980 w 6049505"/>
              <a:gd name="connsiteY4" fmla="*/ 2828441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893736 w 6049505"/>
              <a:gd name="connsiteY4" fmla="*/ 1828800 h 6865749"/>
              <a:gd name="connsiteX5" fmla="*/ 798163 w 6049505"/>
              <a:gd name="connsiteY5" fmla="*/ 7750 h 6865749"/>
              <a:gd name="connsiteX0" fmla="*/ 798163 w 6049505"/>
              <a:gd name="connsiteY0" fmla="*/ 7750 h 6865749"/>
              <a:gd name="connsiteX1" fmla="*/ 6049505 w 6049505"/>
              <a:gd name="connsiteY1" fmla="*/ 0 h 6865749"/>
              <a:gd name="connsiteX2" fmla="*/ 6049505 w 6049505"/>
              <a:gd name="connsiteY2" fmla="*/ 6858000 h 6865749"/>
              <a:gd name="connsiteX3" fmla="*/ 0 w 6049505"/>
              <a:gd name="connsiteY3" fmla="*/ 6865749 h 6865749"/>
              <a:gd name="connsiteX4" fmla="*/ 792997 w 6049505"/>
              <a:gd name="connsiteY4" fmla="*/ 1007390 h 6865749"/>
              <a:gd name="connsiteX5" fmla="*/ 798163 w 6049505"/>
              <a:gd name="connsiteY5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50997 w 6402339"/>
              <a:gd name="connsiteY0" fmla="*/ 7750 h 6865749"/>
              <a:gd name="connsiteX1" fmla="*/ 6402339 w 6402339"/>
              <a:gd name="connsiteY1" fmla="*/ 0 h 6865749"/>
              <a:gd name="connsiteX2" fmla="*/ 6402339 w 6402339"/>
              <a:gd name="connsiteY2" fmla="*/ 6858000 h 6865749"/>
              <a:gd name="connsiteX3" fmla="*/ 352834 w 6402339"/>
              <a:gd name="connsiteY3" fmla="*/ 6865749 h 6865749"/>
              <a:gd name="connsiteX4" fmla="*/ 696380 w 6402339"/>
              <a:gd name="connsiteY4" fmla="*/ 2045776 h 6865749"/>
              <a:gd name="connsiteX5" fmla="*/ 1145831 w 6402339"/>
              <a:gd name="connsiteY5" fmla="*/ 1007390 h 6865749"/>
              <a:gd name="connsiteX6" fmla="*/ 1150997 w 6402339"/>
              <a:gd name="connsiteY6" fmla="*/ 7750 h 6865749"/>
              <a:gd name="connsiteX0" fmla="*/ 1137981 w 6389323"/>
              <a:gd name="connsiteY0" fmla="*/ 7750 h 6865749"/>
              <a:gd name="connsiteX1" fmla="*/ 6389323 w 6389323"/>
              <a:gd name="connsiteY1" fmla="*/ 0 h 6865749"/>
              <a:gd name="connsiteX2" fmla="*/ 6389323 w 6389323"/>
              <a:gd name="connsiteY2" fmla="*/ 6858000 h 6865749"/>
              <a:gd name="connsiteX3" fmla="*/ 339818 w 6389323"/>
              <a:gd name="connsiteY3" fmla="*/ 6865749 h 6865749"/>
              <a:gd name="connsiteX4" fmla="*/ 683364 w 6389323"/>
              <a:gd name="connsiteY4" fmla="*/ 2045776 h 6865749"/>
              <a:gd name="connsiteX5" fmla="*/ 1132815 w 6389323"/>
              <a:gd name="connsiteY5" fmla="*/ 1007390 h 6865749"/>
              <a:gd name="connsiteX6" fmla="*/ 1137981 w 6389323"/>
              <a:gd name="connsiteY6" fmla="*/ 7750 h 6865749"/>
              <a:gd name="connsiteX0" fmla="*/ 1199914 w 6451256"/>
              <a:gd name="connsiteY0" fmla="*/ 7750 h 6865749"/>
              <a:gd name="connsiteX1" fmla="*/ 6451256 w 6451256"/>
              <a:gd name="connsiteY1" fmla="*/ 0 h 6865749"/>
              <a:gd name="connsiteX2" fmla="*/ 6451256 w 6451256"/>
              <a:gd name="connsiteY2" fmla="*/ 6858000 h 6865749"/>
              <a:gd name="connsiteX3" fmla="*/ 401751 w 6451256"/>
              <a:gd name="connsiteY3" fmla="*/ 6865749 h 6865749"/>
              <a:gd name="connsiteX4" fmla="*/ 458578 w 6451256"/>
              <a:gd name="connsiteY4" fmla="*/ 1232115 h 6865749"/>
              <a:gd name="connsiteX5" fmla="*/ 1194748 w 6451256"/>
              <a:gd name="connsiteY5" fmla="*/ 1007390 h 6865749"/>
              <a:gd name="connsiteX6" fmla="*/ 1199914 w 6451256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15432 w 6471940"/>
              <a:gd name="connsiteY5" fmla="*/ 100739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20598 w 6471940"/>
              <a:gd name="connsiteY0" fmla="*/ 7750 h 6865749"/>
              <a:gd name="connsiteX1" fmla="*/ 6471940 w 6471940"/>
              <a:gd name="connsiteY1" fmla="*/ 0 h 6865749"/>
              <a:gd name="connsiteX2" fmla="*/ 6471940 w 6471940"/>
              <a:gd name="connsiteY2" fmla="*/ 6858000 h 6865749"/>
              <a:gd name="connsiteX3" fmla="*/ 422435 w 6471940"/>
              <a:gd name="connsiteY3" fmla="*/ 6865749 h 6865749"/>
              <a:gd name="connsiteX4" fmla="*/ 401771 w 6471940"/>
              <a:gd name="connsiteY4" fmla="*/ 1061634 h 6865749"/>
              <a:gd name="connsiteX5" fmla="*/ 1221782 w 6471940"/>
              <a:gd name="connsiteY5" fmla="*/ 1051840 h 6865749"/>
              <a:gd name="connsiteX6" fmla="*/ 1220598 w 6471940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18253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094428 w 6468411"/>
              <a:gd name="connsiteY5" fmla="*/ 105819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1248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43653 w 6468411"/>
              <a:gd name="connsiteY5" fmla="*/ 98516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84928 w 6468411"/>
              <a:gd name="connsiteY5" fmla="*/ 11947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777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341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1428 w 6468411"/>
              <a:gd name="connsiteY5" fmla="*/ 1051840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55015 h 6865749"/>
              <a:gd name="connsiteX6" fmla="*/ 1217069 w 6468411"/>
              <a:gd name="connsiteY6" fmla="*/ 7750 h 6865749"/>
              <a:gd name="connsiteX0" fmla="*/ 1217069 w 6468411"/>
              <a:gd name="connsiteY0" fmla="*/ 7750 h 6865749"/>
              <a:gd name="connsiteX1" fmla="*/ 6468411 w 6468411"/>
              <a:gd name="connsiteY1" fmla="*/ 0 h 6865749"/>
              <a:gd name="connsiteX2" fmla="*/ 6468411 w 6468411"/>
              <a:gd name="connsiteY2" fmla="*/ 6858000 h 6865749"/>
              <a:gd name="connsiteX3" fmla="*/ 418906 w 6468411"/>
              <a:gd name="connsiteY3" fmla="*/ 6865749 h 6865749"/>
              <a:gd name="connsiteX4" fmla="*/ 410942 w 6468411"/>
              <a:gd name="connsiteY4" fmla="*/ 1055284 h 6865749"/>
              <a:gd name="connsiteX5" fmla="*/ 1224603 w 6468411"/>
              <a:gd name="connsiteY5" fmla="*/ 1048665 h 6865749"/>
              <a:gd name="connsiteX6" fmla="*/ 1217069 w 6468411"/>
              <a:gd name="connsiteY6" fmla="*/ 7750 h 6865749"/>
              <a:gd name="connsiteX0" fmla="*/ 827637 w 6078979"/>
              <a:gd name="connsiteY0" fmla="*/ 7750 h 6865749"/>
              <a:gd name="connsiteX1" fmla="*/ 6078979 w 6078979"/>
              <a:gd name="connsiteY1" fmla="*/ 0 h 6865749"/>
              <a:gd name="connsiteX2" fmla="*/ 6078979 w 6078979"/>
              <a:gd name="connsiteY2" fmla="*/ 6858000 h 6865749"/>
              <a:gd name="connsiteX3" fmla="*/ 29474 w 6078979"/>
              <a:gd name="connsiteY3" fmla="*/ 6865749 h 6865749"/>
              <a:gd name="connsiteX4" fmla="*/ 21510 w 6078979"/>
              <a:gd name="connsiteY4" fmla="*/ 1055284 h 6865749"/>
              <a:gd name="connsiteX5" fmla="*/ 835171 w 6078979"/>
              <a:gd name="connsiteY5" fmla="*/ 1048665 h 6865749"/>
              <a:gd name="connsiteX6" fmla="*/ 827637 w 6078979"/>
              <a:gd name="connsiteY6" fmla="*/ 7750 h 6865749"/>
              <a:gd name="connsiteX0" fmla="*/ 830141 w 6081483"/>
              <a:gd name="connsiteY0" fmla="*/ 7750 h 6865749"/>
              <a:gd name="connsiteX1" fmla="*/ 6081483 w 6081483"/>
              <a:gd name="connsiteY1" fmla="*/ 0 h 6865749"/>
              <a:gd name="connsiteX2" fmla="*/ 6081483 w 6081483"/>
              <a:gd name="connsiteY2" fmla="*/ 6858000 h 6865749"/>
              <a:gd name="connsiteX3" fmla="*/ 31978 w 6081483"/>
              <a:gd name="connsiteY3" fmla="*/ 6865749 h 6865749"/>
              <a:gd name="connsiteX4" fmla="*/ 24014 w 6081483"/>
              <a:gd name="connsiteY4" fmla="*/ 1055284 h 6865749"/>
              <a:gd name="connsiteX5" fmla="*/ 837675 w 6081483"/>
              <a:gd name="connsiteY5" fmla="*/ 1048665 h 6865749"/>
              <a:gd name="connsiteX6" fmla="*/ 830141 w 6081483"/>
              <a:gd name="connsiteY6" fmla="*/ 7750 h 6865749"/>
              <a:gd name="connsiteX0" fmla="*/ 807643 w 6058985"/>
              <a:gd name="connsiteY0" fmla="*/ 7750 h 6865749"/>
              <a:gd name="connsiteX1" fmla="*/ 6058985 w 6058985"/>
              <a:gd name="connsiteY1" fmla="*/ 0 h 6865749"/>
              <a:gd name="connsiteX2" fmla="*/ 6058985 w 6058985"/>
              <a:gd name="connsiteY2" fmla="*/ 6858000 h 6865749"/>
              <a:gd name="connsiteX3" fmla="*/ 9480 w 6058985"/>
              <a:gd name="connsiteY3" fmla="*/ 6865749 h 6865749"/>
              <a:gd name="connsiteX4" fmla="*/ 1516 w 6058985"/>
              <a:gd name="connsiteY4" fmla="*/ 1055284 h 6865749"/>
              <a:gd name="connsiteX5" fmla="*/ 815177 w 6058985"/>
              <a:gd name="connsiteY5" fmla="*/ 1048665 h 6865749"/>
              <a:gd name="connsiteX6" fmla="*/ 807643 w 6058985"/>
              <a:gd name="connsiteY6" fmla="*/ 7750 h 6865749"/>
              <a:gd name="connsiteX0" fmla="*/ 806127 w 6057469"/>
              <a:gd name="connsiteY0" fmla="*/ 7750 h 6865749"/>
              <a:gd name="connsiteX1" fmla="*/ 6057469 w 6057469"/>
              <a:gd name="connsiteY1" fmla="*/ 0 h 6865749"/>
              <a:gd name="connsiteX2" fmla="*/ 6057469 w 6057469"/>
              <a:gd name="connsiteY2" fmla="*/ 6858000 h 6865749"/>
              <a:gd name="connsiteX3" fmla="*/ 7964 w 6057469"/>
              <a:gd name="connsiteY3" fmla="*/ 6865749 h 6865749"/>
              <a:gd name="connsiteX4" fmla="*/ 0 w 6057469"/>
              <a:gd name="connsiteY4" fmla="*/ 1055284 h 6865749"/>
              <a:gd name="connsiteX5" fmla="*/ 813661 w 6057469"/>
              <a:gd name="connsiteY5" fmla="*/ 1048665 h 6865749"/>
              <a:gd name="connsiteX6" fmla="*/ 806127 w 6057469"/>
              <a:gd name="connsiteY6" fmla="*/ 7750 h 6865749"/>
              <a:gd name="connsiteX0" fmla="*/ 802952 w 6054294"/>
              <a:gd name="connsiteY0" fmla="*/ 7750 h 6865749"/>
              <a:gd name="connsiteX1" fmla="*/ 6054294 w 6054294"/>
              <a:gd name="connsiteY1" fmla="*/ 0 h 6865749"/>
              <a:gd name="connsiteX2" fmla="*/ 6054294 w 6054294"/>
              <a:gd name="connsiteY2" fmla="*/ 6858000 h 6865749"/>
              <a:gd name="connsiteX3" fmla="*/ 4789 w 6054294"/>
              <a:gd name="connsiteY3" fmla="*/ 6865749 h 6865749"/>
              <a:gd name="connsiteX4" fmla="*/ 0 w 6054294"/>
              <a:gd name="connsiteY4" fmla="*/ 1061634 h 6865749"/>
              <a:gd name="connsiteX5" fmla="*/ 810486 w 6054294"/>
              <a:gd name="connsiteY5" fmla="*/ 1048665 h 6865749"/>
              <a:gd name="connsiteX6" fmla="*/ 802952 w 605429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486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4921 w 6051904"/>
              <a:gd name="connsiteY5" fmla="*/ 106136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61634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800562 w 6051904"/>
              <a:gd name="connsiteY0" fmla="*/ 7750 h 6865749"/>
              <a:gd name="connsiteX1" fmla="*/ 6051904 w 6051904"/>
              <a:gd name="connsiteY1" fmla="*/ 0 h 6865749"/>
              <a:gd name="connsiteX2" fmla="*/ 6051904 w 6051904"/>
              <a:gd name="connsiteY2" fmla="*/ 6858000 h 6865749"/>
              <a:gd name="connsiteX3" fmla="*/ 2399 w 6051904"/>
              <a:gd name="connsiteY3" fmla="*/ 6865749 h 6865749"/>
              <a:gd name="connsiteX4" fmla="*/ 785 w 6051904"/>
              <a:gd name="connsiteY4" fmla="*/ 1058459 h 6865749"/>
              <a:gd name="connsiteX5" fmla="*/ 808096 w 6051904"/>
              <a:gd name="connsiteY5" fmla="*/ 1055015 h 6865749"/>
              <a:gd name="connsiteX6" fmla="*/ 800562 w 6051904"/>
              <a:gd name="connsiteY6" fmla="*/ 7750 h 6865749"/>
              <a:gd name="connsiteX0" fmla="*/ 799777 w 6051119"/>
              <a:gd name="connsiteY0" fmla="*/ 7750 h 6859693"/>
              <a:gd name="connsiteX1" fmla="*/ 6051119 w 6051119"/>
              <a:gd name="connsiteY1" fmla="*/ 0 h 6859693"/>
              <a:gd name="connsiteX2" fmla="*/ 6051119 w 6051119"/>
              <a:gd name="connsiteY2" fmla="*/ 6858000 h 6859693"/>
              <a:gd name="connsiteX3" fmla="*/ 13725 w 6051119"/>
              <a:gd name="connsiteY3" fmla="*/ 6859693 h 6859693"/>
              <a:gd name="connsiteX4" fmla="*/ 0 w 6051119"/>
              <a:gd name="connsiteY4" fmla="*/ 1058459 h 6859693"/>
              <a:gd name="connsiteX5" fmla="*/ 807311 w 6051119"/>
              <a:gd name="connsiteY5" fmla="*/ 1055015 h 6859693"/>
              <a:gd name="connsiteX6" fmla="*/ 799777 w 6051119"/>
              <a:gd name="connsiteY6" fmla="*/ 7750 h 6859693"/>
              <a:gd name="connsiteX0" fmla="*/ 800561 w 6051903"/>
              <a:gd name="connsiteY0" fmla="*/ 7750 h 6865749"/>
              <a:gd name="connsiteX1" fmla="*/ 6051903 w 6051903"/>
              <a:gd name="connsiteY1" fmla="*/ 0 h 6865749"/>
              <a:gd name="connsiteX2" fmla="*/ 6051903 w 6051903"/>
              <a:gd name="connsiteY2" fmla="*/ 6858000 h 6865749"/>
              <a:gd name="connsiteX3" fmla="*/ 2398 w 6051903"/>
              <a:gd name="connsiteY3" fmla="*/ 6865749 h 6865749"/>
              <a:gd name="connsiteX4" fmla="*/ 784 w 6051903"/>
              <a:gd name="connsiteY4" fmla="*/ 1058459 h 6865749"/>
              <a:gd name="connsiteX5" fmla="*/ 808095 w 6051903"/>
              <a:gd name="connsiteY5" fmla="*/ 1055015 h 6865749"/>
              <a:gd name="connsiteX6" fmla="*/ 800561 w 6051903"/>
              <a:gd name="connsiteY6" fmla="*/ 7750 h 6865749"/>
              <a:gd name="connsiteX0" fmla="*/ 800561 w 6051903"/>
              <a:gd name="connsiteY0" fmla="*/ 7750 h 6883916"/>
              <a:gd name="connsiteX1" fmla="*/ 6051903 w 6051903"/>
              <a:gd name="connsiteY1" fmla="*/ 0 h 6883916"/>
              <a:gd name="connsiteX2" fmla="*/ 6051903 w 6051903"/>
              <a:gd name="connsiteY2" fmla="*/ 6858000 h 6883916"/>
              <a:gd name="connsiteX3" fmla="*/ 2398 w 6051903"/>
              <a:gd name="connsiteY3" fmla="*/ 6883916 h 6883916"/>
              <a:gd name="connsiteX4" fmla="*/ 784 w 6051903"/>
              <a:gd name="connsiteY4" fmla="*/ 1058459 h 6883916"/>
              <a:gd name="connsiteX5" fmla="*/ 808095 w 6051903"/>
              <a:gd name="connsiteY5" fmla="*/ 1055015 h 6883916"/>
              <a:gd name="connsiteX6" fmla="*/ 800561 w 6051903"/>
              <a:gd name="connsiteY6" fmla="*/ 7750 h 6883916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51119 w 6051119"/>
              <a:gd name="connsiteY2" fmla="*/ 6858000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799777 w 6051119"/>
              <a:gd name="connsiteY0" fmla="*/ 7750 h 6889971"/>
              <a:gd name="connsiteX1" fmla="*/ 6051119 w 6051119"/>
              <a:gd name="connsiteY1" fmla="*/ 0 h 6889971"/>
              <a:gd name="connsiteX2" fmla="*/ 6045063 w 6051119"/>
              <a:gd name="connsiteY2" fmla="*/ 6876167 h 6889971"/>
              <a:gd name="connsiteX3" fmla="*/ 7670 w 6051119"/>
              <a:gd name="connsiteY3" fmla="*/ 6889971 h 6889971"/>
              <a:gd name="connsiteX4" fmla="*/ 0 w 6051119"/>
              <a:gd name="connsiteY4" fmla="*/ 1058459 h 6889971"/>
              <a:gd name="connsiteX5" fmla="*/ 807311 w 6051119"/>
              <a:gd name="connsiteY5" fmla="*/ 1055015 h 6889971"/>
              <a:gd name="connsiteX6" fmla="*/ 799777 w 6051119"/>
              <a:gd name="connsiteY6" fmla="*/ 7750 h 6889971"/>
              <a:gd name="connsiteX0" fmla="*/ 806042 w 6057384"/>
              <a:gd name="connsiteY0" fmla="*/ 7750 h 6877859"/>
              <a:gd name="connsiteX1" fmla="*/ 6057384 w 6057384"/>
              <a:gd name="connsiteY1" fmla="*/ 0 h 6877859"/>
              <a:gd name="connsiteX2" fmla="*/ 6051328 w 6057384"/>
              <a:gd name="connsiteY2" fmla="*/ 6876167 h 6877859"/>
              <a:gd name="connsiteX3" fmla="*/ 1823 w 6057384"/>
              <a:gd name="connsiteY3" fmla="*/ 6877859 h 6877859"/>
              <a:gd name="connsiteX4" fmla="*/ 6265 w 6057384"/>
              <a:gd name="connsiteY4" fmla="*/ 1058459 h 6877859"/>
              <a:gd name="connsiteX5" fmla="*/ 813576 w 6057384"/>
              <a:gd name="connsiteY5" fmla="*/ 1055015 h 6877859"/>
              <a:gd name="connsiteX6" fmla="*/ 806042 w 6057384"/>
              <a:gd name="connsiteY6" fmla="*/ 7750 h 6877859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7384"/>
              <a:gd name="connsiteY0" fmla="*/ 7750 h 6879284"/>
              <a:gd name="connsiteX1" fmla="*/ 6057384 w 6057384"/>
              <a:gd name="connsiteY1" fmla="*/ 0 h 6879284"/>
              <a:gd name="connsiteX2" fmla="*/ 6051328 w 6057384"/>
              <a:gd name="connsiteY2" fmla="*/ 6876167 h 6879284"/>
              <a:gd name="connsiteX3" fmla="*/ 1823 w 6057384"/>
              <a:gd name="connsiteY3" fmla="*/ 6877859 h 6879284"/>
              <a:gd name="connsiteX4" fmla="*/ 6265 w 6057384"/>
              <a:gd name="connsiteY4" fmla="*/ 1058459 h 6879284"/>
              <a:gd name="connsiteX5" fmla="*/ 813576 w 6057384"/>
              <a:gd name="connsiteY5" fmla="*/ 1055015 h 6879284"/>
              <a:gd name="connsiteX6" fmla="*/ 806042 w 6057384"/>
              <a:gd name="connsiteY6" fmla="*/ 7750 h 6879284"/>
              <a:gd name="connsiteX0" fmla="*/ 806042 w 6058498"/>
              <a:gd name="connsiteY0" fmla="*/ 7750 h 6879284"/>
              <a:gd name="connsiteX1" fmla="*/ 6057384 w 6058498"/>
              <a:gd name="connsiteY1" fmla="*/ 0 h 6879284"/>
              <a:gd name="connsiteX2" fmla="*/ 6051328 w 6058498"/>
              <a:gd name="connsiteY2" fmla="*/ 6876167 h 6879284"/>
              <a:gd name="connsiteX3" fmla="*/ 1823 w 6058498"/>
              <a:gd name="connsiteY3" fmla="*/ 6877859 h 6879284"/>
              <a:gd name="connsiteX4" fmla="*/ 6265 w 6058498"/>
              <a:gd name="connsiteY4" fmla="*/ 1058459 h 6879284"/>
              <a:gd name="connsiteX5" fmla="*/ 813576 w 6058498"/>
              <a:gd name="connsiteY5" fmla="*/ 1055015 h 6879284"/>
              <a:gd name="connsiteX6" fmla="*/ 806042 w 6058498"/>
              <a:gd name="connsiteY6" fmla="*/ 7750 h 6879284"/>
              <a:gd name="connsiteX0" fmla="*/ 806042 w 6051865"/>
              <a:gd name="connsiteY0" fmla="*/ 7750 h 6879284"/>
              <a:gd name="connsiteX1" fmla="*/ 6045272 w 6051865"/>
              <a:gd name="connsiteY1" fmla="*/ 0 h 6879284"/>
              <a:gd name="connsiteX2" fmla="*/ 6051328 w 6051865"/>
              <a:gd name="connsiteY2" fmla="*/ 6876167 h 6879284"/>
              <a:gd name="connsiteX3" fmla="*/ 1823 w 6051865"/>
              <a:gd name="connsiteY3" fmla="*/ 6877859 h 6879284"/>
              <a:gd name="connsiteX4" fmla="*/ 6265 w 6051865"/>
              <a:gd name="connsiteY4" fmla="*/ 1058459 h 6879284"/>
              <a:gd name="connsiteX5" fmla="*/ 813576 w 6051865"/>
              <a:gd name="connsiteY5" fmla="*/ 1055015 h 6879284"/>
              <a:gd name="connsiteX6" fmla="*/ 806042 w 6051865"/>
              <a:gd name="connsiteY6" fmla="*/ 7750 h 6879284"/>
              <a:gd name="connsiteX0" fmla="*/ 806042 w 6064160"/>
              <a:gd name="connsiteY0" fmla="*/ 7750 h 6879284"/>
              <a:gd name="connsiteX1" fmla="*/ 6063439 w 6064160"/>
              <a:gd name="connsiteY1" fmla="*/ 0 h 6879284"/>
              <a:gd name="connsiteX2" fmla="*/ 6051328 w 6064160"/>
              <a:gd name="connsiteY2" fmla="*/ 6876167 h 6879284"/>
              <a:gd name="connsiteX3" fmla="*/ 1823 w 6064160"/>
              <a:gd name="connsiteY3" fmla="*/ 6877859 h 6879284"/>
              <a:gd name="connsiteX4" fmla="*/ 6265 w 6064160"/>
              <a:gd name="connsiteY4" fmla="*/ 1058459 h 6879284"/>
              <a:gd name="connsiteX5" fmla="*/ 813576 w 6064160"/>
              <a:gd name="connsiteY5" fmla="*/ 1055015 h 6879284"/>
              <a:gd name="connsiteX6" fmla="*/ 806042 w 6064160"/>
              <a:gd name="connsiteY6" fmla="*/ 7750 h 6879284"/>
              <a:gd name="connsiteX0" fmla="*/ 806042 w 6075814"/>
              <a:gd name="connsiteY0" fmla="*/ 7750 h 6883695"/>
              <a:gd name="connsiteX1" fmla="*/ 6063439 w 6075814"/>
              <a:gd name="connsiteY1" fmla="*/ 0 h 6883695"/>
              <a:gd name="connsiteX2" fmla="*/ 6075550 w 6075814"/>
              <a:gd name="connsiteY2" fmla="*/ 6882222 h 6883695"/>
              <a:gd name="connsiteX3" fmla="*/ 1823 w 6075814"/>
              <a:gd name="connsiteY3" fmla="*/ 6877859 h 6883695"/>
              <a:gd name="connsiteX4" fmla="*/ 6265 w 6075814"/>
              <a:gd name="connsiteY4" fmla="*/ 1058459 h 6883695"/>
              <a:gd name="connsiteX5" fmla="*/ 813576 w 6075814"/>
              <a:gd name="connsiteY5" fmla="*/ 1055015 h 6883695"/>
              <a:gd name="connsiteX6" fmla="*/ 806042 w 6075814"/>
              <a:gd name="connsiteY6" fmla="*/ 7750 h 6883695"/>
              <a:gd name="connsiteX0" fmla="*/ 806042 w 6077779"/>
              <a:gd name="connsiteY0" fmla="*/ 7750 h 6883695"/>
              <a:gd name="connsiteX1" fmla="*/ 6063439 w 6077779"/>
              <a:gd name="connsiteY1" fmla="*/ 0 h 6883695"/>
              <a:gd name="connsiteX2" fmla="*/ 6075550 w 6077779"/>
              <a:gd name="connsiteY2" fmla="*/ 6882222 h 6883695"/>
              <a:gd name="connsiteX3" fmla="*/ 1823 w 6077779"/>
              <a:gd name="connsiteY3" fmla="*/ 6877859 h 6883695"/>
              <a:gd name="connsiteX4" fmla="*/ 6265 w 6077779"/>
              <a:gd name="connsiteY4" fmla="*/ 1058459 h 6883695"/>
              <a:gd name="connsiteX5" fmla="*/ 813576 w 6077779"/>
              <a:gd name="connsiteY5" fmla="*/ 1055015 h 6883695"/>
              <a:gd name="connsiteX6" fmla="*/ 806042 w 6077779"/>
              <a:gd name="connsiteY6" fmla="*/ 7750 h 6883695"/>
              <a:gd name="connsiteX0" fmla="*/ 806042 w 6063966"/>
              <a:gd name="connsiteY0" fmla="*/ 7750 h 6889225"/>
              <a:gd name="connsiteX1" fmla="*/ 6063439 w 6063966"/>
              <a:gd name="connsiteY1" fmla="*/ 0 h 6889225"/>
              <a:gd name="connsiteX2" fmla="*/ 6039217 w 6063966"/>
              <a:gd name="connsiteY2" fmla="*/ 6888277 h 6889225"/>
              <a:gd name="connsiteX3" fmla="*/ 1823 w 6063966"/>
              <a:gd name="connsiteY3" fmla="*/ 6877859 h 6889225"/>
              <a:gd name="connsiteX4" fmla="*/ 6265 w 6063966"/>
              <a:gd name="connsiteY4" fmla="*/ 1058459 h 6889225"/>
              <a:gd name="connsiteX5" fmla="*/ 813576 w 6063966"/>
              <a:gd name="connsiteY5" fmla="*/ 1055015 h 6889225"/>
              <a:gd name="connsiteX6" fmla="*/ 806042 w 6063966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55015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13576 w 6064149"/>
              <a:gd name="connsiteY5" fmla="*/ 1063482 h 6889225"/>
              <a:gd name="connsiteX6" fmla="*/ 806042 w 6064149"/>
              <a:gd name="connsiteY6" fmla="*/ 7750 h 6889225"/>
              <a:gd name="connsiteX0" fmla="*/ 806042 w 6064149"/>
              <a:gd name="connsiteY0" fmla="*/ 7750 h 6889225"/>
              <a:gd name="connsiteX1" fmla="*/ 6063439 w 6064149"/>
              <a:gd name="connsiteY1" fmla="*/ 0 h 6889225"/>
              <a:gd name="connsiteX2" fmla="*/ 6045273 w 6064149"/>
              <a:gd name="connsiteY2" fmla="*/ 6888277 h 6889225"/>
              <a:gd name="connsiteX3" fmla="*/ 1823 w 6064149"/>
              <a:gd name="connsiteY3" fmla="*/ 6877859 h 6889225"/>
              <a:gd name="connsiteX4" fmla="*/ 6265 w 6064149"/>
              <a:gd name="connsiteY4" fmla="*/ 1058459 h 6889225"/>
              <a:gd name="connsiteX5" fmla="*/ 805109 w 6064149"/>
              <a:gd name="connsiteY5" fmla="*/ 1055015 h 6889225"/>
              <a:gd name="connsiteX6" fmla="*/ 806042 w 6064149"/>
              <a:gd name="connsiteY6" fmla="*/ 7750 h 6889225"/>
              <a:gd name="connsiteX0" fmla="*/ 806042 w 6063480"/>
              <a:gd name="connsiteY0" fmla="*/ 7750 h 6881693"/>
              <a:gd name="connsiteX1" fmla="*/ 6063439 w 6063480"/>
              <a:gd name="connsiteY1" fmla="*/ 0 h 6881693"/>
              <a:gd name="connsiteX2" fmla="*/ 5765873 w 6063480"/>
              <a:gd name="connsiteY2" fmla="*/ 6879811 h 6881693"/>
              <a:gd name="connsiteX3" fmla="*/ 1823 w 6063480"/>
              <a:gd name="connsiteY3" fmla="*/ 6877859 h 6881693"/>
              <a:gd name="connsiteX4" fmla="*/ 6265 w 6063480"/>
              <a:gd name="connsiteY4" fmla="*/ 1058459 h 6881693"/>
              <a:gd name="connsiteX5" fmla="*/ 805109 w 6063480"/>
              <a:gd name="connsiteY5" fmla="*/ 1055015 h 6881693"/>
              <a:gd name="connsiteX6" fmla="*/ 806042 w 6063480"/>
              <a:gd name="connsiteY6" fmla="*/ 7750 h 6881693"/>
              <a:gd name="connsiteX0" fmla="*/ 806042 w 5768716"/>
              <a:gd name="connsiteY0" fmla="*/ 7750 h 6881693"/>
              <a:gd name="connsiteX1" fmla="*/ 5758639 w 5768716"/>
              <a:gd name="connsiteY1" fmla="*/ 0 h 6881693"/>
              <a:gd name="connsiteX2" fmla="*/ 5765873 w 5768716"/>
              <a:gd name="connsiteY2" fmla="*/ 6879811 h 6881693"/>
              <a:gd name="connsiteX3" fmla="*/ 1823 w 5768716"/>
              <a:gd name="connsiteY3" fmla="*/ 6877859 h 6881693"/>
              <a:gd name="connsiteX4" fmla="*/ 6265 w 5768716"/>
              <a:gd name="connsiteY4" fmla="*/ 1058459 h 6881693"/>
              <a:gd name="connsiteX5" fmla="*/ 805109 w 5768716"/>
              <a:gd name="connsiteY5" fmla="*/ 1055015 h 6881693"/>
              <a:gd name="connsiteX6" fmla="*/ 806042 w 5768716"/>
              <a:gd name="connsiteY6" fmla="*/ 7750 h 6881693"/>
              <a:gd name="connsiteX0" fmla="*/ 806042 w 6046549"/>
              <a:gd name="connsiteY0" fmla="*/ 7750 h 6881693"/>
              <a:gd name="connsiteX1" fmla="*/ 6046506 w 6046549"/>
              <a:gd name="connsiteY1" fmla="*/ 0 h 6881693"/>
              <a:gd name="connsiteX2" fmla="*/ 5765873 w 6046549"/>
              <a:gd name="connsiteY2" fmla="*/ 6879811 h 6881693"/>
              <a:gd name="connsiteX3" fmla="*/ 1823 w 6046549"/>
              <a:gd name="connsiteY3" fmla="*/ 6877859 h 6881693"/>
              <a:gd name="connsiteX4" fmla="*/ 6265 w 6046549"/>
              <a:gd name="connsiteY4" fmla="*/ 1058459 h 6881693"/>
              <a:gd name="connsiteX5" fmla="*/ 805109 w 6046549"/>
              <a:gd name="connsiteY5" fmla="*/ 1055015 h 6881693"/>
              <a:gd name="connsiteX6" fmla="*/ 806042 w 6046549"/>
              <a:gd name="connsiteY6" fmla="*/ 7750 h 6881693"/>
              <a:gd name="connsiteX0" fmla="*/ 806042 w 6072118"/>
              <a:gd name="connsiteY0" fmla="*/ 7750 h 6897374"/>
              <a:gd name="connsiteX1" fmla="*/ 6046506 w 6072118"/>
              <a:gd name="connsiteY1" fmla="*/ 0 h 6897374"/>
              <a:gd name="connsiteX2" fmla="*/ 6070673 w 6072118"/>
              <a:gd name="connsiteY2" fmla="*/ 6896744 h 6897374"/>
              <a:gd name="connsiteX3" fmla="*/ 1823 w 6072118"/>
              <a:gd name="connsiteY3" fmla="*/ 6877859 h 6897374"/>
              <a:gd name="connsiteX4" fmla="*/ 6265 w 6072118"/>
              <a:gd name="connsiteY4" fmla="*/ 1058459 h 6897374"/>
              <a:gd name="connsiteX5" fmla="*/ 805109 w 6072118"/>
              <a:gd name="connsiteY5" fmla="*/ 1055015 h 6897374"/>
              <a:gd name="connsiteX6" fmla="*/ 806042 w 6072118"/>
              <a:gd name="connsiteY6" fmla="*/ 7750 h 6897374"/>
              <a:gd name="connsiteX0" fmla="*/ 806042 w 6056583"/>
              <a:gd name="connsiteY0" fmla="*/ 7750 h 6922458"/>
              <a:gd name="connsiteX1" fmla="*/ 6046506 w 6056583"/>
              <a:gd name="connsiteY1" fmla="*/ 0 h 6922458"/>
              <a:gd name="connsiteX2" fmla="*/ 6053740 w 6056583"/>
              <a:gd name="connsiteY2" fmla="*/ 6922144 h 6922458"/>
              <a:gd name="connsiteX3" fmla="*/ 1823 w 6056583"/>
              <a:gd name="connsiteY3" fmla="*/ 6877859 h 6922458"/>
              <a:gd name="connsiteX4" fmla="*/ 6265 w 6056583"/>
              <a:gd name="connsiteY4" fmla="*/ 1058459 h 6922458"/>
              <a:gd name="connsiteX5" fmla="*/ 805109 w 6056583"/>
              <a:gd name="connsiteY5" fmla="*/ 1055015 h 6922458"/>
              <a:gd name="connsiteX6" fmla="*/ 806042 w 6056583"/>
              <a:gd name="connsiteY6" fmla="*/ 7750 h 6922458"/>
              <a:gd name="connsiteX0" fmla="*/ 806042 w 6050449"/>
              <a:gd name="connsiteY0" fmla="*/ 7750 h 6897374"/>
              <a:gd name="connsiteX1" fmla="*/ 6046506 w 6050449"/>
              <a:gd name="connsiteY1" fmla="*/ 0 h 6897374"/>
              <a:gd name="connsiteX2" fmla="*/ 6045273 w 6050449"/>
              <a:gd name="connsiteY2" fmla="*/ 6896744 h 6897374"/>
              <a:gd name="connsiteX3" fmla="*/ 1823 w 6050449"/>
              <a:gd name="connsiteY3" fmla="*/ 6877859 h 6897374"/>
              <a:gd name="connsiteX4" fmla="*/ 6265 w 6050449"/>
              <a:gd name="connsiteY4" fmla="*/ 1058459 h 6897374"/>
              <a:gd name="connsiteX5" fmla="*/ 805109 w 6050449"/>
              <a:gd name="connsiteY5" fmla="*/ 1055015 h 6897374"/>
              <a:gd name="connsiteX6" fmla="*/ 806042 w 6050449"/>
              <a:gd name="connsiteY6" fmla="*/ 7750 h 6897374"/>
              <a:gd name="connsiteX0" fmla="*/ 806042 w 6072384"/>
              <a:gd name="connsiteY0" fmla="*/ 0 h 6889624"/>
              <a:gd name="connsiteX1" fmla="*/ 6071906 w 6072384"/>
              <a:gd name="connsiteY1" fmla="*/ 717 h 6889624"/>
              <a:gd name="connsiteX2" fmla="*/ 6045273 w 6072384"/>
              <a:gd name="connsiteY2" fmla="*/ 6888994 h 6889624"/>
              <a:gd name="connsiteX3" fmla="*/ 1823 w 6072384"/>
              <a:gd name="connsiteY3" fmla="*/ 6870109 h 6889624"/>
              <a:gd name="connsiteX4" fmla="*/ 6265 w 6072384"/>
              <a:gd name="connsiteY4" fmla="*/ 1050709 h 6889624"/>
              <a:gd name="connsiteX5" fmla="*/ 805109 w 6072384"/>
              <a:gd name="connsiteY5" fmla="*/ 1047265 h 6889624"/>
              <a:gd name="connsiteX6" fmla="*/ 806042 w 6072384"/>
              <a:gd name="connsiteY6" fmla="*/ 0 h 6889624"/>
              <a:gd name="connsiteX0" fmla="*/ 806042 w 6047193"/>
              <a:gd name="connsiteY0" fmla="*/ 0 h 6889624"/>
              <a:gd name="connsiteX1" fmla="*/ 6029573 w 6047193"/>
              <a:gd name="connsiteY1" fmla="*/ 717 h 6889624"/>
              <a:gd name="connsiteX2" fmla="*/ 6045273 w 6047193"/>
              <a:gd name="connsiteY2" fmla="*/ 6888994 h 6889624"/>
              <a:gd name="connsiteX3" fmla="*/ 1823 w 6047193"/>
              <a:gd name="connsiteY3" fmla="*/ 6870109 h 6889624"/>
              <a:gd name="connsiteX4" fmla="*/ 6265 w 6047193"/>
              <a:gd name="connsiteY4" fmla="*/ 1050709 h 6889624"/>
              <a:gd name="connsiteX5" fmla="*/ 805109 w 6047193"/>
              <a:gd name="connsiteY5" fmla="*/ 1047265 h 6889624"/>
              <a:gd name="connsiteX6" fmla="*/ 806042 w 6047193"/>
              <a:gd name="connsiteY6" fmla="*/ 0 h 6889624"/>
              <a:gd name="connsiteX0" fmla="*/ 806042 w 6030051"/>
              <a:gd name="connsiteY0" fmla="*/ 0 h 6897932"/>
              <a:gd name="connsiteX1" fmla="*/ 6029573 w 6030051"/>
              <a:gd name="connsiteY1" fmla="*/ 717 h 6897932"/>
              <a:gd name="connsiteX2" fmla="*/ 6002940 w 6030051"/>
              <a:gd name="connsiteY2" fmla="*/ 6897460 h 6897932"/>
              <a:gd name="connsiteX3" fmla="*/ 1823 w 6030051"/>
              <a:gd name="connsiteY3" fmla="*/ 6870109 h 6897932"/>
              <a:gd name="connsiteX4" fmla="*/ 6265 w 6030051"/>
              <a:gd name="connsiteY4" fmla="*/ 1050709 h 6897932"/>
              <a:gd name="connsiteX5" fmla="*/ 805109 w 6030051"/>
              <a:gd name="connsiteY5" fmla="*/ 1047265 h 6897932"/>
              <a:gd name="connsiteX6" fmla="*/ 806042 w 6030051"/>
              <a:gd name="connsiteY6" fmla="*/ 0 h 6897932"/>
              <a:gd name="connsiteX0" fmla="*/ 806042 w 6033516"/>
              <a:gd name="connsiteY0" fmla="*/ 0 h 6906303"/>
              <a:gd name="connsiteX1" fmla="*/ 6029573 w 6033516"/>
              <a:gd name="connsiteY1" fmla="*/ 717 h 6906303"/>
              <a:gd name="connsiteX2" fmla="*/ 6028340 w 6033516"/>
              <a:gd name="connsiteY2" fmla="*/ 6905926 h 6906303"/>
              <a:gd name="connsiteX3" fmla="*/ 1823 w 6033516"/>
              <a:gd name="connsiteY3" fmla="*/ 6870109 h 6906303"/>
              <a:gd name="connsiteX4" fmla="*/ 6265 w 6033516"/>
              <a:gd name="connsiteY4" fmla="*/ 1050709 h 6906303"/>
              <a:gd name="connsiteX5" fmla="*/ 805109 w 6033516"/>
              <a:gd name="connsiteY5" fmla="*/ 1047265 h 6906303"/>
              <a:gd name="connsiteX6" fmla="*/ 806042 w 6033516"/>
              <a:gd name="connsiteY6" fmla="*/ 0 h 6906303"/>
              <a:gd name="connsiteX0" fmla="*/ 806042 w 6030051"/>
              <a:gd name="connsiteY0" fmla="*/ 0 h 6914706"/>
              <a:gd name="connsiteX1" fmla="*/ 6029573 w 6030051"/>
              <a:gd name="connsiteY1" fmla="*/ 717 h 6914706"/>
              <a:gd name="connsiteX2" fmla="*/ 6002940 w 6030051"/>
              <a:gd name="connsiteY2" fmla="*/ 6914392 h 6914706"/>
              <a:gd name="connsiteX3" fmla="*/ 1823 w 6030051"/>
              <a:gd name="connsiteY3" fmla="*/ 6870109 h 6914706"/>
              <a:gd name="connsiteX4" fmla="*/ 6265 w 6030051"/>
              <a:gd name="connsiteY4" fmla="*/ 1050709 h 6914706"/>
              <a:gd name="connsiteX5" fmla="*/ 805109 w 6030051"/>
              <a:gd name="connsiteY5" fmla="*/ 1047265 h 6914706"/>
              <a:gd name="connsiteX6" fmla="*/ 806042 w 6030051"/>
              <a:gd name="connsiteY6" fmla="*/ 0 h 6914706"/>
              <a:gd name="connsiteX0" fmla="*/ 806042 w 6030907"/>
              <a:gd name="connsiteY0" fmla="*/ 0 h 6914706"/>
              <a:gd name="connsiteX1" fmla="*/ 6029573 w 6030907"/>
              <a:gd name="connsiteY1" fmla="*/ 717 h 6914706"/>
              <a:gd name="connsiteX2" fmla="*/ 6019873 w 6030907"/>
              <a:gd name="connsiteY2" fmla="*/ 6914392 h 6914706"/>
              <a:gd name="connsiteX3" fmla="*/ 1823 w 6030907"/>
              <a:gd name="connsiteY3" fmla="*/ 6870109 h 6914706"/>
              <a:gd name="connsiteX4" fmla="*/ 6265 w 6030907"/>
              <a:gd name="connsiteY4" fmla="*/ 1050709 h 6914706"/>
              <a:gd name="connsiteX5" fmla="*/ 805109 w 6030907"/>
              <a:gd name="connsiteY5" fmla="*/ 1047265 h 6914706"/>
              <a:gd name="connsiteX6" fmla="*/ 806042 w 6030907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2668"/>
              <a:gd name="connsiteY0" fmla="*/ 0 h 6914706"/>
              <a:gd name="connsiteX1" fmla="*/ 6029573 w 6032668"/>
              <a:gd name="connsiteY1" fmla="*/ 717 h 6914706"/>
              <a:gd name="connsiteX2" fmla="*/ 6019873 w 6032668"/>
              <a:gd name="connsiteY2" fmla="*/ 6914392 h 6914706"/>
              <a:gd name="connsiteX3" fmla="*/ 1823 w 6032668"/>
              <a:gd name="connsiteY3" fmla="*/ 6870109 h 6914706"/>
              <a:gd name="connsiteX4" fmla="*/ 6265 w 6032668"/>
              <a:gd name="connsiteY4" fmla="*/ 1050709 h 6914706"/>
              <a:gd name="connsiteX5" fmla="*/ 805109 w 6032668"/>
              <a:gd name="connsiteY5" fmla="*/ 1047265 h 6914706"/>
              <a:gd name="connsiteX6" fmla="*/ 806042 w 6032668"/>
              <a:gd name="connsiteY6" fmla="*/ 0 h 6914706"/>
              <a:gd name="connsiteX0" fmla="*/ 806042 w 6030060"/>
              <a:gd name="connsiteY0" fmla="*/ 0 h 6914706"/>
              <a:gd name="connsiteX1" fmla="*/ 6029573 w 6030060"/>
              <a:gd name="connsiteY1" fmla="*/ 717 h 6914706"/>
              <a:gd name="connsiteX2" fmla="*/ 6019873 w 6030060"/>
              <a:gd name="connsiteY2" fmla="*/ 6914392 h 6914706"/>
              <a:gd name="connsiteX3" fmla="*/ 1823 w 6030060"/>
              <a:gd name="connsiteY3" fmla="*/ 6870109 h 6914706"/>
              <a:gd name="connsiteX4" fmla="*/ 6265 w 6030060"/>
              <a:gd name="connsiteY4" fmla="*/ 1050709 h 6914706"/>
              <a:gd name="connsiteX5" fmla="*/ 805109 w 6030060"/>
              <a:gd name="connsiteY5" fmla="*/ 1047265 h 6914706"/>
              <a:gd name="connsiteX6" fmla="*/ 806042 w 6030060"/>
              <a:gd name="connsiteY6" fmla="*/ 0 h 6914706"/>
              <a:gd name="connsiteX0" fmla="*/ 806042 w 6030060"/>
              <a:gd name="connsiteY0" fmla="*/ 0 h 6889622"/>
              <a:gd name="connsiteX1" fmla="*/ 6029573 w 6030060"/>
              <a:gd name="connsiteY1" fmla="*/ 717 h 6889622"/>
              <a:gd name="connsiteX2" fmla="*/ 6019873 w 6030060"/>
              <a:gd name="connsiteY2" fmla="*/ 6888992 h 6889622"/>
              <a:gd name="connsiteX3" fmla="*/ 1823 w 6030060"/>
              <a:gd name="connsiteY3" fmla="*/ 6870109 h 6889622"/>
              <a:gd name="connsiteX4" fmla="*/ 6265 w 6030060"/>
              <a:gd name="connsiteY4" fmla="*/ 1050709 h 6889622"/>
              <a:gd name="connsiteX5" fmla="*/ 805109 w 6030060"/>
              <a:gd name="connsiteY5" fmla="*/ 1047265 h 6889622"/>
              <a:gd name="connsiteX6" fmla="*/ 806042 w 6030060"/>
              <a:gd name="connsiteY6" fmla="*/ 0 h 6889622"/>
              <a:gd name="connsiteX0" fmla="*/ 806042 w 6030060"/>
              <a:gd name="connsiteY0" fmla="*/ 0 h 6897931"/>
              <a:gd name="connsiteX1" fmla="*/ 6029573 w 6030060"/>
              <a:gd name="connsiteY1" fmla="*/ 717 h 6897931"/>
              <a:gd name="connsiteX2" fmla="*/ 6019873 w 6030060"/>
              <a:gd name="connsiteY2" fmla="*/ 6897459 h 6897931"/>
              <a:gd name="connsiteX3" fmla="*/ 1823 w 6030060"/>
              <a:gd name="connsiteY3" fmla="*/ 6870109 h 6897931"/>
              <a:gd name="connsiteX4" fmla="*/ 6265 w 6030060"/>
              <a:gd name="connsiteY4" fmla="*/ 1050709 h 6897931"/>
              <a:gd name="connsiteX5" fmla="*/ 805109 w 6030060"/>
              <a:gd name="connsiteY5" fmla="*/ 1047265 h 6897931"/>
              <a:gd name="connsiteX6" fmla="*/ 806042 w 6030060"/>
              <a:gd name="connsiteY6" fmla="*/ 0 h 6897931"/>
              <a:gd name="connsiteX0" fmla="*/ 806042 w 6029936"/>
              <a:gd name="connsiteY0" fmla="*/ 0 h 6881473"/>
              <a:gd name="connsiteX1" fmla="*/ 6029573 w 6029936"/>
              <a:gd name="connsiteY1" fmla="*/ 717 h 6881473"/>
              <a:gd name="connsiteX2" fmla="*/ 6011406 w 6029936"/>
              <a:gd name="connsiteY2" fmla="*/ 6880525 h 6881473"/>
              <a:gd name="connsiteX3" fmla="*/ 1823 w 6029936"/>
              <a:gd name="connsiteY3" fmla="*/ 6870109 h 6881473"/>
              <a:gd name="connsiteX4" fmla="*/ 6265 w 6029936"/>
              <a:gd name="connsiteY4" fmla="*/ 1050709 h 6881473"/>
              <a:gd name="connsiteX5" fmla="*/ 805109 w 6029936"/>
              <a:gd name="connsiteY5" fmla="*/ 1047265 h 6881473"/>
              <a:gd name="connsiteX6" fmla="*/ 806042 w 6029936"/>
              <a:gd name="connsiteY6" fmla="*/ 0 h 6881473"/>
              <a:gd name="connsiteX0" fmla="*/ 806042 w 6036806"/>
              <a:gd name="connsiteY0" fmla="*/ 0 h 6881473"/>
              <a:gd name="connsiteX1" fmla="*/ 6029573 w 6036806"/>
              <a:gd name="connsiteY1" fmla="*/ 717 h 6881473"/>
              <a:gd name="connsiteX2" fmla="*/ 6036806 w 6036806"/>
              <a:gd name="connsiteY2" fmla="*/ 6880525 h 6881473"/>
              <a:gd name="connsiteX3" fmla="*/ 1823 w 6036806"/>
              <a:gd name="connsiteY3" fmla="*/ 6870109 h 6881473"/>
              <a:gd name="connsiteX4" fmla="*/ 6265 w 6036806"/>
              <a:gd name="connsiteY4" fmla="*/ 1050709 h 6881473"/>
              <a:gd name="connsiteX5" fmla="*/ 805109 w 6036806"/>
              <a:gd name="connsiteY5" fmla="*/ 1047265 h 6881473"/>
              <a:gd name="connsiteX6" fmla="*/ 806042 w 6036806"/>
              <a:gd name="connsiteY6" fmla="*/ 0 h 6881473"/>
              <a:gd name="connsiteX0" fmla="*/ 806042 w 6029936"/>
              <a:gd name="connsiteY0" fmla="*/ 0 h 6889621"/>
              <a:gd name="connsiteX1" fmla="*/ 6029573 w 6029936"/>
              <a:gd name="connsiteY1" fmla="*/ 717 h 6889621"/>
              <a:gd name="connsiteX2" fmla="*/ 6011406 w 6029936"/>
              <a:gd name="connsiteY2" fmla="*/ 6888991 h 6889621"/>
              <a:gd name="connsiteX3" fmla="*/ 1823 w 6029936"/>
              <a:gd name="connsiteY3" fmla="*/ 6870109 h 6889621"/>
              <a:gd name="connsiteX4" fmla="*/ 6265 w 6029936"/>
              <a:gd name="connsiteY4" fmla="*/ 1050709 h 6889621"/>
              <a:gd name="connsiteX5" fmla="*/ 805109 w 6029936"/>
              <a:gd name="connsiteY5" fmla="*/ 1047265 h 6889621"/>
              <a:gd name="connsiteX6" fmla="*/ 806042 w 6029936"/>
              <a:gd name="connsiteY6" fmla="*/ 0 h 6889621"/>
              <a:gd name="connsiteX0" fmla="*/ 806042 w 6036806"/>
              <a:gd name="connsiteY0" fmla="*/ 0 h 6897929"/>
              <a:gd name="connsiteX1" fmla="*/ 6029573 w 6036806"/>
              <a:gd name="connsiteY1" fmla="*/ 717 h 6897929"/>
              <a:gd name="connsiteX2" fmla="*/ 6036806 w 6036806"/>
              <a:gd name="connsiteY2" fmla="*/ 6897457 h 6897929"/>
              <a:gd name="connsiteX3" fmla="*/ 1823 w 6036806"/>
              <a:gd name="connsiteY3" fmla="*/ 6870109 h 6897929"/>
              <a:gd name="connsiteX4" fmla="*/ 6265 w 6036806"/>
              <a:gd name="connsiteY4" fmla="*/ 1050709 h 6897929"/>
              <a:gd name="connsiteX5" fmla="*/ 805109 w 6036806"/>
              <a:gd name="connsiteY5" fmla="*/ 1047265 h 6897929"/>
              <a:gd name="connsiteX6" fmla="*/ 806042 w 6036806"/>
              <a:gd name="connsiteY6" fmla="*/ 0 h 6897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036806" h="6897929">
                <a:moveTo>
                  <a:pt x="806042" y="0"/>
                </a:moveTo>
                <a:lnTo>
                  <a:pt x="6029573" y="717"/>
                </a:lnTo>
                <a:cubicBezTo>
                  <a:pt x="6033610" y="70358"/>
                  <a:pt x="6027946" y="6865329"/>
                  <a:pt x="6036806" y="6897457"/>
                </a:cubicBezTo>
                <a:cubicBezTo>
                  <a:pt x="5956088" y="6902058"/>
                  <a:pt x="46208" y="6871564"/>
                  <a:pt x="1823" y="6870109"/>
                </a:cubicBezTo>
                <a:cubicBezTo>
                  <a:pt x="-6141" y="6870647"/>
                  <a:pt x="15091" y="1047587"/>
                  <a:pt x="6265" y="1050709"/>
                </a:cubicBezTo>
                <a:cubicBezTo>
                  <a:pt x="14445" y="1042960"/>
                  <a:pt x="799243" y="1046511"/>
                  <a:pt x="805109" y="1047265"/>
                </a:cubicBezTo>
                <a:cubicBezTo>
                  <a:pt x="796714" y="1044306"/>
                  <a:pt x="808356" y="89330"/>
                  <a:pt x="806042" y="0"/>
                </a:cubicBez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 dirty="0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Plassholder for bilde 25">
            <a:extLst>
              <a:ext uri="{FF2B5EF4-FFF2-40B4-BE49-F238E27FC236}">
                <a16:creationId xmlns:a16="http://schemas.microsoft.com/office/drawing/2014/main" id="{6CB47F31-9ED2-E44C-B44A-09188EE840FF}"/>
              </a:ext>
            </a:extLst>
          </p:cNvPr>
          <p:cNvSpPr>
            <a:spLocks noGrp="1"/>
          </p:cNvSpPr>
          <p:nvPr>
            <p:ph type="pic" sz="quarter" idx="26" hasCustomPrompt="1"/>
          </p:nvPr>
        </p:nvSpPr>
        <p:spPr>
          <a:xfrm>
            <a:off x="6096000" y="0"/>
            <a:ext cx="6096001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173582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2160">
          <p15:clr>
            <a:srgbClr val="FBAE40"/>
          </p15:clr>
        </p15:guide>
        <p15:guide id="11" pos="257">
          <p15:clr>
            <a:srgbClr val="FBAE40"/>
          </p15:clr>
        </p15:guide>
        <p15:guide id="12" pos="1912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6b_Case short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bilde 2">
            <a:extLst>
              <a:ext uri="{FF2B5EF4-FFF2-40B4-BE49-F238E27FC236}">
                <a16:creationId xmlns:a16="http://schemas.microsoft.com/office/drawing/2014/main" id="{6A1AD03F-9D16-4E42-ADD1-4DCF0DD48D5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1200150" y="5522220"/>
            <a:ext cx="2186928" cy="640435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sz="2000"/>
            </a:lvl1pPr>
          </a:lstStyle>
          <a:p>
            <a:r>
              <a:rPr lang="nb-NO"/>
              <a:t>Logo client</a:t>
            </a:r>
            <a:endParaRPr/>
          </a:p>
        </p:txBody>
      </p:sp>
      <p:cxnSp>
        <p:nvCxnSpPr>
          <p:cNvPr id="6" name="Rett linje 5">
            <a:extLst>
              <a:ext uri="{FF2B5EF4-FFF2-40B4-BE49-F238E27FC236}">
                <a16:creationId xmlns:a16="http://schemas.microsoft.com/office/drawing/2014/main" id="{F9D678E5-47D8-9F4E-A86C-2DE6FF2191D7}"/>
              </a:ext>
            </a:extLst>
          </p:cNvPr>
          <p:cNvCxnSpPr>
            <a:cxnSpLocks/>
          </p:cNvCxnSpPr>
          <p:nvPr userDrawn="1"/>
        </p:nvCxnSpPr>
        <p:spPr>
          <a:xfrm>
            <a:off x="1200150" y="6392283"/>
            <a:ext cx="327501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Plassholder for bilde 25">
            <a:extLst>
              <a:ext uri="{FF2B5EF4-FFF2-40B4-BE49-F238E27FC236}">
                <a16:creationId xmlns:a16="http://schemas.microsoft.com/office/drawing/2014/main" id="{BE6368B0-B78E-D545-A6E2-A6A8D9FD94C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890386" y="0"/>
            <a:ext cx="7306378" cy="6858000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nb-NO"/>
              <a:t>Image</a:t>
            </a:r>
            <a:endParaRPr/>
          </a:p>
        </p:txBody>
      </p:sp>
      <p:sp>
        <p:nvSpPr>
          <p:cNvPr id="16" name="Plassholder for tekst 2">
            <a:extLst>
              <a:ext uri="{FF2B5EF4-FFF2-40B4-BE49-F238E27FC236}">
                <a16:creationId xmlns:a16="http://schemas.microsoft.com/office/drawing/2014/main" id="{13CD7BF1-AAFD-8A46-9942-7CC618B5EECC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132332" y="1349375"/>
            <a:ext cx="3342832" cy="41814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20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nb-NO"/>
              <a:t>About the case or quote from client.</a:t>
            </a:r>
          </a:p>
        </p:txBody>
      </p:sp>
    </p:spTree>
    <p:extLst>
      <p:ext uri="{BB962C8B-B14F-4D97-AF65-F5344CB8AC3E}">
        <p14:creationId xmlns:p14="http://schemas.microsoft.com/office/powerpoint/2010/main" val="272209985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  <p15:guide id="12" pos="2819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158"/>
            <a:ext cx="12192000" cy="6855683"/>
          </a:xfrm>
          <a:prstGeom prst="rect">
            <a:avLst/>
          </a:prstGeom>
          <a:ln>
            <a:noFill/>
          </a:ln>
        </p:spPr>
      </p:pic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dirty="0"/>
              <a:t>Thank you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167085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Parallellogram 3"/>
          <p:cNvSpPr/>
          <p:nvPr userDrawn="1"/>
        </p:nvSpPr>
        <p:spPr>
          <a:xfrm>
            <a:off x="-15296" y="-1100"/>
            <a:ext cx="6442074" cy="6885329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802" h="6885329">
                <a:moveTo>
                  <a:pt x="2697764" y="6874214"/>
                </a:moveTo>
                <a:lnTo>
                  <a:pt x="3437802" y="1099"/>
                </a:lnTo>
                <a:lnTo>
                  <a:pt x="237" y="0"/>
                </a:lnTo>
                <a:cubicBezTo>
                  <a:pt x="-1187" y="2297095"/>
                  <a:pt x="4339" y="4588234"/>
                  <a:pt x="2915" y="6885329"/>
                </a:cubicBezTo>
                <a:lnTo>
                  <a:pt x="2697764" y="6874214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  <p:sp>
        <p:nvSpPr>
          <p:cNvPr id="9" name="Ellipse 8"/>
          <p:cNvSpPr/>
          <p:nvPr userDrawn="1"/>
        </p:nvSpPr>
        <p:spPr>
          <a:xfrm>
            <a:off x="7780495" y="1904864"/>
            <a:ext cx="2753766" cy="2753766"/>
          </a:xfrm>
          <a:prstGeom prst="ellipse">
            <a:avLst/>
          </a:prstGeom>
          <a:noFill/>
          <a:ln w="34925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Ellipse 9"/>
          <p:cNvSpPr/>
          <p:nvPr userDrawn="1"/>
        </p:nvSpPr>
        <p:spPr>
          <a:xfrm>
            <a:off x="7221892" y="1334277"/>
            <a:ext cx="3845270" cy="3845270"/>
          </a:xfrm>
          <a:prstGeom prst="ellipse">
            <a:avLst/>
          </a:prstGeom>
          <a:noFill/>
          <a:ln w="25400" cap="rnd" cmpd="sng">
            <a:solidFill>
              <a:schemeClr val="accent1">
                <a:alpha val="46000"/>
              </a:scheme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1580199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083335" cy="6857998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72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1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4963218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8710011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10287229" cy="4809951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wide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sp>
        <p:nvSpPr>
          <p:cNvPr id="4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7539278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rebehold SEKTOR-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0"/>
            <a:ext cx="12192000" cy="6731000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72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3" name="Title Placeholder 14">
            <a:extLst>
              <a:ext uri="{FF2B5EF4-FFF2-40B4-BE49-F238E27FC236}">
                <a16:creationId xmlns:a16="http://schemas.microsoft.com/office/drawing/2014/main" id="{5688A7B1-9E13-3249-96D2-AC63D21F18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946" y="1"/>
            <a:ext cx="7176441" cy="1222998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Enter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550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85448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8782" y="1601657"/>
            <a:ext cx="4997217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Column 1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91508" y="1601657"/>
            <a:ext cx="4997217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Column 2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181197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3926741" y="480995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4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176613"/>
            <a:ext cx="5272375" cy="1018345"/>
          </a:xfrm>
          <a:custGeom>
            <a:avLst/>
            <a:gdLst>
              <a:gd name="connsiteX0" fmla="*/ 0 w 4998055"/>
              <a:gd name="connsiteY0" fmla="*/ 0 h 1009201"/>
              <a:gd name="connsiteX1" fmla="*/ 4998055 w 4998055"/>
              <a:gd name="connsiteY1" fmla="*/ 0 h 1009201"/>
              <a:gd name="connsiteX2" fmla="*/ 4998055 w 4998055"/>
              <a:gd name="connsiteY2" fmla="*/ 1009201 h 1009201"/>
              <a:gd name="connsiteX3" fmla="*/ 0 w 4998055"/>
              <a:gd name="connsiteY3" fmla="*/ 1009201 h 1009201"/>
              <a:gd name="connsiteX4" fmla="*/ 0 w 4998055"/>
              <a:gd name="connsiteY4" fmla="*/ 0 h 1009201"/>
              <a:gd name="connsiteX0" fmla="*/ 0 w 5226655"/>
              <a:gd name="connsiteY0" fmla="*/ 0 h 1009201"/>
              <a:gd name="connsiteX1" fmla="*/ 5226655 w 5226655"/>
              <a:gd name="connsiteY1" fmla="*/ 0 h 1009201"/>
              <a:gd name="connsiteX2" fmla="*/ 4998055 w 5226655"/>
              <a:gd name="connsiteY2" fmla="*/ 1009201 h 1009201"/>
              <a:gd name="connsiteX3" fmla="*/ 0 w 5226655"/>
              <a:gd name="connsiteY3" fmla="*/ 1009201 h 1009201"/>
              <a:gd name="connsiteX4" fmla="*/ 0 w 5226655"/>
              <a:gd name="connsiteY4" fmla="*/ 0 h 1009201"/>
              <a:gd name="connsiteX0" fmla="*/ 0 w 5226655"/>
              <a:gd name="connsiteY0" fmla="*/ 0 h 1018345"/>
              <a:gd name="connsiteX1" fmla="*/ 5226655 w 5226655"/>
              <a:gd name="connsiteY1" fmla="*/ 0 h 1018345"/>
              <a:gd name="connsiteX2" fmla="*/ 5043775 w 5226655"/>
              <a:gd name="connsiteY2" fmla="*/ 1018345 h 1018345"/>
              <a:gd name="connsiteX3" fmla="*/ 0 w 5226655"/>
              <a:gd name="connsiteY3" fmla="*/ 1009201 h 1018345"/>
              <a:gd name="connsiteX4" fmla="*/ 0 w 5226655"/>
              <a:gd name="connsiteY4" fmla="*/ 0 h 1018345"/>
              <a:gd name="connsiteX0" fmla="*/ 0 w 5272375"/>
              <a:gd name="connsiteY0" fmla="*/ 0 h 1018345"/>
              <a:gd name="connsiteX1" fmla="*/ 5272375 w 5272375"/>
              <a:gd name="connsiteY1" fmla="*/ 0 h 1018345"/>
              <a:gd name="connsiteX2" fmla="*/ 5043775 w 5272375"/>
              <a:gd name="connsiteY2" fmla="*/ 1018345 h 1018345"/>
              <a:gd name="connsiteX3" fmla="*/ 0 w 5272375"/>
              <a:gd name="connsiteY3" fmla="*/ 1009201 h 1018345"/>
              <a:gd name="connsiteX4" fmla="*/ 0 w 5272375"/>
              <a:gd name="connsiteY4" fmla="*/ 0 h 101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2375" h="1018345">
                <a:moveTo>
                  <a:pt x="0" y="0"/>
                </a:moveTo>
                <a:lnTo>
                  <a:pt x="5272375" y="0"/>
                </a:lnTo>
                <a:lnTo>
                  <a:pt x="5043775" y="1018345"/>
                </a:lnTo>
                <a:lnTo>
                  <a:pt x="0" y="1009201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>
            <a:norm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638800" y="0"/>
            <a:ext cx="65532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58000">
                <a:moveTo>
                  <a:pt x="1371600" y="1"/>
                </a:moveTo>
                <a:lnTo>
                  <a:pt x="6553200" y="0"/>
                </a:lnTo>
                <a:lnTo>
                  <a:pt x="6553200" y="6858000"/>
                </a:lnTo>
                <a:lnTo>
                  <a:pt x="0" y="6858000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42805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/>
          <p:cNvSpPr>
            <a:spLocks noGrp="1"/>
          </p:cNvSpPr>
          <p:nvPr>
            <p:ph type="pic" sz="quarter" idx="15" hasCustomPrompt="1"/>
          </p:nvPr>
        </p:nvSpPr>
        <p:spPr>
          <a:xfrm>
            <a:off x="-8616" y="-8626"/>
            <a:ext cx="6085095" cy="6875334"/>
          </a:xfrm>
          <a:custGeom>
            <a:avLst/>
            <a:gdLst>
              <a:gd name="connsiteX0" fmla="*/ 0 w 6564313"/>
              <a:gd name="connsiteY0" fmla="*/ 0 h 6858000"/>
              <a:gd name="connsiteX1" fmla="*/ 6564313 w 6564313"/>
              <a:gd name="connsiteY1" fmla="*/ 0 h 6858000"/>
              <a:gd name="connsiteX2" fmla="*/ 6564313 w 6564313"/>
              <a:gd name="connsiteY2" fmla="*/ 6858000 h 6858000"/>
              <a:gd name="connsiteX3" fmla="*/ 0 w 6564313"/>
              <a:gd name="connsiteY3" fmla="*/ 6858000 h 6858000"/>
              <a:gd name="connsiteX4" fmla="*/ 0 w 6564313"/>
              <a:gd name="connsiteY4" fmla="*/ 0 h 6858000"/>
              <a:gd name="connsiteX0" fmla="*/ 0 w 6564313"/>
              <a:gd name="connsiteY0" fmla="*/ 8626 h 6866626"/>
              <a:gd name="connsiteX1" fmla="*/ 5184086 w 6564313"/>
              <a:gd name="connsiteY1" fmla="*/ 0 h 6866626"/>
              <a:gd name="connsiteX2" fmla="*/ 6564313 w 6564313"/>
              <a:gd name="connsiteY2" fmla="*/ 6866626 h 6866626"/>
              <a:gd name="connsiteX3" fmla="*/ 0 w 6564313"/>
              <a:gd name="connsiteY3" fmla="*/ 6866626 h 6866626"/>
              <a:gd name="connsiteX4" fmla="*/ 0 w 6564313"/>
              <a:gd name="connsiteY4" fmla="*/ 8626 h 6866626"/>
              <a:gd name="connsiteX0" fmla="*/ 0 w 6564313"/>
              <a:gd name="connsiteY0" fmla="*/ 8626 h 6866626"/>
              <a:gd name="connsiteX1" fmla="*/ 5175460 w 6564313"/>
              <a:gd name="connsiteY1" fmla="*/ 0 h 6866626"/>
              <a:gd name="connsiteX2" fmla="*/ 6564313 w 6564313"/>
              <a:gd name="connsiteY2" fmla="*/ 6866626 h 6866626"/>
              <a:gd name="connsiteX3" fmla="*/ 0 w 6564313"/>
              <a:gd name="connsiteY3" fmla="*/ 6866626 h 6866626"/>
              <a:gd name="connsiteX4" fmla="*/ 0 w 6564313"/>
              <a:gd name="connsiteY4" fmla="*/ 8626 h 6866626"/>
              <a:gd name="connsiteX0" fmla="*/ 0 w 6564313"/>
              <a:gd name="connsiteY0" fmla="*/ 8626 h 6866626"/>
              <a:gd name="connsiteX1" fmla="*/ 5175460 w 6564313"/>
              <a:gd name="connsiteY1" fmla="*/ 0 h 6866626"/>
              <a:gd name="connsiteX2" fmla="*/ 6564313 w 6564313"/>
              <a:gd name="connsiteY2" fmla="*/ 6866626 h 6866626"/>
              <a:gd name="connsiteX3" fmla="*/ 422694 w 6564313"/>
              <a:gd name="connsiteY3" fmla="*/ 6866626 h 6866626"/>
              <a:gd name="connsiteX4" fmla="*/ 0 w 6564313"/>
              <a:gd name="connsiteY4" fmla="*/ 8626 h 6866626"/>
              <a:gd name="connsiteX0" fmla="*/ 0 w 6150245"/>
              <a:gd name="connsiteY0" fmla="*/ 0 h 6866626"/>
              <a:gd name="connsiteX1" fmla="*/ 4761392 w 6150245"/>
              <a:gd name="connsiteY1" fmla="*/ 0 h 6866626"/>
              <a:gd name="connsiteX2" fmla="*/ 6150245 w 6150245"/>
              <a:gd name="connsiteY2" fmla="*/ 6866626 h 6866626"/>
              <a:gd name="connsiteX3" fmla="*/ 8626 w 6150245"/>
              <a:gd name="connsiteY3" fmla="*/ 6866626 h 6866626"/>
              <a:gd name="connsiteX4" fmla="*/ 0 w 6150245"/>
              <a:gd name="connsiteY4" fmla="*/ 0 h 6866626"/>
              <a:gd name="connsiteX0" fmla="*/ 0 w 4761392"/>
              <a:gd name="connsiteY0" fmla="*/ 0 h 6875334"/>
              <a:gd name="connsiteX1" fmla="*/ 4761392 w 4761392"/>
              <a:gd name="connsiteY1" fmla="*/ 0 h 6875334"/>
              <a:gd name="connsiteX2" fmla="*/ 3276417 w 4761392"/>
              <a:gd name="connsiteY2" fmla="*/ 6875334 h 6875334"/>
              <a:gd name="connsiteX3" fmla="*/ 8626 w 4761392"/>
              <a:gd name="connsiteY3" fmla="*/ 6866626 h 6875334"/>
              <a:gd name="connsiteX4" fmla="*/ 0 w 4761392"/>
              <a:gd name="connsiteY4" fmla="*/ 0 h 6875334"/>
              <a:gd name="connsiteX0" fmla="*/ 0 w 6085095"/>
              <a:gd name="connsiteY0" fmla="*/ 0 h 6875334"/>
              <a:gd name="connsiteX1" fmla="*/ 6085095 w 6085095"/>
              <a:gd name="connsiteY1" fmla="*/ 0 h 6875334"/>
              <a:gd name="connsiteX2" fmla="*/ 3276417 w 6085095"/>
              <a:gd name="connsiteY2" fmla="*/ 6875334 h 6875334"/>
              <a:gd name="connsiteX3" fmla="*/ 8626 w 6085095"/>
              <a:gd name="connsiteY3" fmla="*/ 6866626 h 6875334"/>
              <a:gd name="connsiteX4" fmla="*/ 0 w 6085095"/>
              <a:gd name="connsiteY4" fmla="*/ 0 h 6875334"/>
              <a:gd name="connsiteX0" fmla="*/ 0 w 6085095"/>
              <a:gd name="connsiteY0" fmla="*/ 0 h 6866626"/>
              <a:gd name="connsiteX1" fmla="*/ 6085095 w 6085095"/>
              <a:gd name="connsiteY1" fmla="*/ 0 h 6866626"/>
              <a:gd name="connsiteX2" fmla="*/ 4695914 w 6085095"/>
              <a:gd name="connsiteY2" fmla="*/ 6866625 h 6866626"/>
              <a:gd name="connsiteX3" fmla="*/ 8626 w 6085095"/>
              <a:gd name="connsiteY3" fmla="*/ 6866626 h 6866626"/>
              <a:gd name="connsiteX4" fmla="*/ 0 w 6085095"/>
              <a:gd name="connsiteY4" fmla="*/ 0 h 6866626"/>
              <a:gd name="connsiteX0" fmla="*/ 0 w 6085095"/>
              <a:gd name="connsiteY0" fmla="*/ 0 h 6875334"/>
              <a:gd name="connsiteX1" fmla="*/ 6085095 w 6085095"/>
              <a:gd name="connsiteY1" fmla="*/ 0 h 6875334"/>
              <a:gd name="connsiteX2" fmla="*/ 4695914 w 6085095"/>
              <a:gd name="connsiteY2" fmla="*/ 6875334 h 6875334"/>
              <a:gd name="connsiteX3" fmla="*/ 8626 w 6085095"/>
              <a:gd name="connsiteY3" fmla="*/ 6866626 h 6875334"/>
              <a:gd name="connsiteX4" fmla="*/ 0 w 6085095"/>
              <a:gd name="connsiteY4" fmla="*/ 0 h 687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095" h="6875334">
                <a:moveTo>
                  <a:pt x="0" y="0"/>
                </a:moveTo>
                <a:lnTo>
                  <a:pt x="6085095" y="0"/>
                </a:lnTo>
                <a:lnTo>
                  <a:pt x="4695914" y="6875334"/>
                </a:lnTo>
                <a:lnTo>
                  <a:pt x="8626" y="6866626"/>
                </a:lnTo>
                <a:cubicBezTo>
                  <a:pt x="5751" y="4577751"/>
                  <a:pt x="2875" y="2288875"/>
                  <a:pt x="0" y="0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 sz="1800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  <a:p>
            <a:r>
              <a:rPr lang="en-US"/>
              <a:t>Place image in back so that logo will appear in front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67396" y="1606723"/>
            <a:ext cx="5316617" cy="4809951"/>
          </a:xfrm>
          <a:prstGeom prst="rect">
            <a:avLst/>
          </a:pr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r>
              <a:rPr lang="nb-NO"/>
              <a:t>Text - Remember to place image to back after adding picture so that the logo appears in front</a:t>
            </a:r>
          </a:p>
        </p:txBody>
      </p:sp>
      <p:sp>
        <p:nvSpPr>
          <p:cNvPr id="4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6469811" y="1"/>
            <a:ext cx="5314202" cy="11981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9496332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0" t="11360" r="24043" b="31108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70551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pos="756">
          <p15:clr>
            <a:srgbClr val="FBAE40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6" t="11352" r="24044" b="31106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032012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pos="756">
          <p15:clr>
            <a:srgbClr val="FBAE4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2582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1" y="541210"/>
            <a:ext cx="432079" cy="3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6951062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lassholder for bilde 11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nb-NO"/>
              <a:t>Image full size</a:t>
            </a:r>
          </a:p>
          <a:p>
            <a:r>
              <a:rPr lang="nb-NO"/>
              <a:t>Remember to place image to the back so logo will appear in front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18404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- regula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802741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(og kun det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Bilde 2">
            <a:extLst>
              <a:ext uri="{FF2B5EF4-FFF2-40B4-BE49-F238E27FC236}">
                <a16:creationId xmlns:a16="http://schemas.microsoft.com/office/drawing/2014/main" id="{F96854A2-8C74-BA42-92C9-48619FA5F0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9" y="1737"/>
            <a:ext cx="12192000" cy="6855683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725" y="1425791"/>
            <a:ext cx="5531627" cy="4573526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1087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  <a:gd name="connsiteX0" fmla="*/ 0 w 5531627"/>
              <a:gd name="connsiteY0" fmla="*/ 6184 h 4168849"/>
              <a:gd name="connsiteX1" fmla="*/ 5531627 w 5531627"/>
              <a:gd name="connsiteY1" fmla="*/ 0 h 4168849"/>
              <a:gd name="connsiteX2" fmla="*/ 4565982 w 5531627"/>
              <a:gd name="connsiteY2" fmla="*/ 4168849 h 4168849"/>
              <a:gd name="connsiteX3" fmla="*/ 0 w 5531627"/>
              <a:gd name="connsiteY3" fmla="*/ 4160514 h 4168849"/>
              <a:gd name="connsiteX4" fmla="*/ 0 w 5531627"/>
              <a:gd name="connsiteY4" fmla="*/ 6184 h 41688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531627" h="4168849">
                <a:moveTo>
                  <a:pt x="0" y="6184"/>
                </a:moveTo>
                <a:lnTo>
                  <a:pt x="5531627" y="0"/>
                </a:lnTo>
                <a:lnTo>
                  <a:pt x="4565982" y="4168849"/>
                </a:lnTo>
                <a:lnTo>
                  <a:pt x="0" y="4160514"/>
                </a:lnTo>
                <a:lnTo>
                  <a:pt x="0" y="6184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 dirty="0"/>
              <a:t>Text </a:t>
            </a:r>
            <a:r>
              <a:rPr lang="mr-IN" dirty="0"/>
              <a:t>–</a:t>
            </a:r>
            <a:r>
              <a:rPr lang="en-US" dirty="0"/>
              <a:t> Calibri 24pt</a:t>
            </a:r>
          </a:p>
          <a:p>
            <a:pPr lvl="1"/>
            <a:r>
              <a:rPr lang="en-US" dirty="0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2" name="Title Placeholder 14">
            <a:extLst>
              <a:ext uri="{FF2B5EF4-FFF2-40B4-BE49-F238E27FC236}">
                <a16:creationId xmlns:a16="http://schemas.microsoft.com/office/drawing/2014/main" id="{57BC817D-1357-334C-B116-0E6CADFC3A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81946" y="0"/>
            <a:ext cx="7176441" cy="121083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nb-NO" dirty="0"/>
              <a:t>Enter Agenda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596213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 userDrawn="1">
          <p15:clr>
            <a:srgbClr val="FBAE40"/>
          </p15:clr>
        </p15:guide>
        <p15:guide id="2" pos="733" userDrawn="1">
          <p15:clr>
            <a:srgbClr val="FBAE40"/>
          </p15:clr>
        </p15:guide>
        <p15:guide id="3" pos="506" userDrawn="1">
          <p15:clr>
            <a:srgbClr val="FBAE4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7" name="Rektangel 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8" name="Bilde 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62459903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ktangel 17"/>
          <p:cNvSpPr/>
          <p:nvPr userDrawn="1"/>
        </p:nvSpPr>
        <p:spPr>
          <a:xfrm>
            <a:off x="1040524" y="4750676"/>
            <a:ext cx="2543504" cy="4624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Plassholder for tekst 9"/>
          <p:cNvSpPr>
            <a:spLocks noGrp="1"/>
          </p:cNvSpPr>
          <p:nvPr>
            <p:ph type="body" sz="quarter" idx="24" hasCustomPrompt="1"/>
          </p:nvPr>
        </p:nvSpPr>
        <p:spPr>
          <a:xfrm>
            <a:off x="3815710" y="1607330"/>
            <a:ext cx="4318999" cy="442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4040"/>
              </a:lnSpc>
              <a:spcBef>
                <a:spcPts val="0"/>
              </a:spcBef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SUMMARY CAPS LOCK</a:t>
            </a:r>
          </a:p>
        </p:txBody>
      </p:sp>
      <p:sp>
        <p:nvSpPr>
          <p:cNvPr id="1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1028102" y="1736725"/>
            <a:ext cx="2552400" cy="2843003"/>
          </a:xfrm>
          <a:prstGeom prst="rect">
            <a:avLst/>
          </a:prstGeom>
          <a:ln w="9525">
            <a:noFill/>
          </a:ln>
        </p:spPr>
        <p:txBody>
          <a:bodyPr anchor="ctr"/>
          <a:lstStyle>
            <a:lvl1pPr algn="ctr"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04149" y="2260122"/>
            <a:ext cx="4339187" cy="4156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nb-NO"/>
              <a:t>Summary text</a:t>
            </a:r>
            <a:endParaRPr lang="en-US"/>
          </a:p>
          <a:p>
            <a:pPr lvl="1"/>
            <a:r>
              <a:rPr lang="en-US"/>
              <a:t>Second level 14pt</a:t>
            </a:r>
          </a:p>
        </p:txBody>
      </p:sp>
      <p:sp>
        <p:nvSpPr>
          <p:cNvPr id="21" name="Text Placeholder 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142818" y="4848404"/>
            <a:ext cx="1375404" cy="5225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 baseline="0">
                <a:solidFill>
                  <a:schemeClr val="bg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cxnSp>
        <p:nvCxnSpPr>
          <p:cNvPr id="22" name="Straight Connector 9"/>
          <p:cNvCxnSpPr>
            <a:cxnSpLocks noChangeAspect="1"/>
          </p:cNvCxnSpPr>
          <p:nvPr userDrawn="1"/>
        </p:nvCxnSpPr>
        <p:spPr>
          <a:xfrm>
            <a:off x="8759825" y="2077341"/>
            <a:ext cx="305878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669359" y="2260121"/>
            <a:ext cx="3097402" cy="25620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baseline="0">
                <a:solidFill>
                  <a:schemeClr val="accent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Referances from previous tasks and jobs</a:t>
            </a:r>
          </a:p>
        </p:txBody>
      </p:sp>
      <p:sp>
        <p:nvSpPr>
          <p:cNvPr id="29" name="TekstSylinder 43"/>
          <p:cNvSpPr txBox="1">
            <a:spLocks noChangeAspect="1"/>
          </p:cNvSpPr>
          <p:nvPr userDrawn="1"/>
        </p:nvSpPr>
        <p:spPr>
          <a:xfrm>
            <a:off x="252249" y="4827383"/>
            <a:ext cx="228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b="1">
                <a:solidFill>
                  <a:schemeClr val="bg1"/>
                </a:solidFill>
                <a:latin typeface="+mn-lt"/>
              </a:rPr>
              <a:t>AVAILABLE FROM</a:t>
            </a:r>
            <a:endParaRPr sz="14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Text Placeholder 2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8668594" y="4946240"/>
            <a:ext cx="3046412" cy="1470435"/>
          </a:xfrm>
          <a:prstGeom prst="rect">
            <a:avLst/>
          </a:prstGeom>
        </p:spPr>
        <p:txBody>
          <a:bodyPr numCol="2" spcCol="180000"/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  <a:defRPr sz="1200" b="0" i="1" baseline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Programs</a:t>
            </a:r>
          </a:p>
          <a:p>
            <a:pPr lvl="0"/>
            <a:r>
              <a:rPr lang="en-US"/>
              <a:t>Sertifications</a:t>
            </a:r>
          </a:p>
        </p:txBody>
      </p:sp>
      <p:sp>
        <p:nvSpPr>
          <p:cNvPr id="33" name="Plassholder for tekst 9"/>
          <p:cNvSpPr>
            <a:spLocks noGrp="1"/>
          </p:cNvSpPr>
          <p:nvPr>
            <p:ph type="body" sz="quarter" idx="25" hasCustomPrompt="1"/>
          </p:nvPr>
        </p:nvSpPr>
        <p:spPr>
          <a:xfrm>
            <a:off x="8664130" y="1607330"/>
            <a:ext cx="3119884" cy="442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404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KEY QUALIFICATIONS</a:t>
            </a:r>
          </a:p>
        </p:txBody>
      </p:sp>
      <p:cxnSp>
        <p:nvCxnSpPr>
          <p:cNvPr id="38" name="Straight Connector 9"/>
          <p:cNvCxnSpPr>
            <a:cxnSpLocks noChangeAspect="1"/>
          </p:cNvCxnSpPr>
          <p:nvPr userDrawn="1"/>
        </p:nvCxnSpPr>
        <p:spPr>
          <a:xfrm>
            <a:off x="3908785" y="2079858"/>
            <a:ext cx="42259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960026" y="9144"/>
            <a:ext cx="7176441" cy="118645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000" b="1" baseline="0">
                <a:latin typeface="+mn-lt"/>
              </a:defRPr>
            </a:lvl1pPr>
          </a:lstStyle>
          <a:p>
            <a:r>
              <a:rPr lang="nb-NO"/>
              <a:t>Name Surname</a:t>
            </a:r>
            <a:endParaRPr lang="en-US"/>
          </a:p>
        </p:txBody>
      </p:sp>
      <p:grpSp>
        <p:nvGrpSpPr>
          <p:cNvPr id="23" name="Gruppe 22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4" name="Rektangel 23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26" name="Bilde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856093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94">
          <p15:clr>
            <a:srgbClr val="FBAE40"/>
          </p15:clr>
        </p15:guide>
        <p15:guide id="2" pos="3318">
          <p15:clr>
            <a:srgbClr val="FBAE40"/>
          </p15:clr>
        </p15:guide>
        <p15:guide id="3" pos="506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7423">
          <p15:clr>
            <a:srgbClr val="FBAE40"/>
          </p15:clr>
        </p15:guide>
        <p15:guide id="6" pos="234">
          <p15:clr>
            <a:srgbClr val="FBAE40"/>
          </p15:clr>
        </p15:guide>
        <p15:guide id="7" pos="5518">
          <p15:clr>
            <a:srgbClr val="FBAE40"/>
          </p15:clr>
        </p15:guide>
        <p15:guide id="8" pos="2457">
          <p15:clr>
            <a:srgbClr val="FBAE40"/>
          </p15:clr>
        </p15:guide>
        <p15:guide id="9" orient="horz" pos="663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17532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17532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17760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17532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17532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17760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37497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37497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37725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37497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37497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37725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4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21735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85097505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88">
          <p15:clr>
            <a:srgbClr val="FBAE40"/>
          </p15:clr>
        </p15:guide>
        <p15:guide id="2" pos="3840">
          <p15:clr>
            <a:srgbClr val="FBAE40"/>
          </p15:clr>
        </p15:guide>
        <p15:guide id="3" pos="756">
          <p15:clr>
            <a:srgbClr val="FBAE40"/>
          </p15:clr>
        </p15:guide>
        <p15:guide id="4" pos="6924">
          <p15:clr>
            <a:srgbClr val="FBAE40"/>
          </p15:clr>
        </p15:guide>
        <p15:guide id="5" orient="horz" pos="3158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pos="1141">
          <p15:clr>
            <a:srgbClr val="FBAE40"/>
          </p15:clr>
        </p15:guide>
        <p15:guide id="8" pos="2207">
          <p15:clr>
            <a:srgbClr val="FBAE40"/>
          </p15:clr>
        </p15:guide>
        <p15:guide id="9" pos="3296">
          <p15:clr>
            <a:srgbClr val="FBAE40"/>
          </p15:clr>
        </p15:guide>
        <p15:guide id="10" pos="4384">
          <p15:clr>
            <a:srgbClr val="FBAE40"/>
          </p15:clr>
        </p15:guide>
        <p15:guide id="11" pos="5450">
          <p15:clr>
            <a:srgbClr val="FBAE40"/>
          </p15:clr>
        </p15:guide>
        <p15:guide id="12" pos="6539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9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</a:t>
            </a:r>
            <a:r>
              <a:rPr lang="nb-NO" err="1"/>
              <a:t>two</a:t>
            </a:r>
            <a:r>
              <a:rPr lang="nb-NO"/>
              <a:t> lines in bold. </a:t>
            </a:r>
            <a:r>
              <a:rPr lang="nb-NO" err="1"/>
              <a:t>Keep</a:t>
            </a:r>
            <a:r>
              <a:rPr lang="nb-NO"/>
              <a:t> </a:t>
            </a:r>
            <a:r>
              <a:rPr lang="nb-NO" err="1"/>
              <a:t>box</a:t>
            </a:r>
            <a:r>
              <a:rPr lang="nb-NO"/>
              <a:t> in </a:t>
            </a:r>
            <a:r>
              <a:rPr lang="nb-NO" err="1"/>
              <a:t>place</a:t>
            </a:r>
            <a:r>
              <a:rPr lang="nb-NO"/>
              <a:t>. 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83430023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59">
          <p15:clr>
            <a:srgbClr val="FBAE40"/>
          </p15:clr>
        </p15:guide>
        <p15:guide id="2" pos="3840">
          <p15:clr>
            <a:srgbClr val="FBAE40"/>
          </p15:clr>
        </p15:guide>
        <p15:guide id="3" pos="756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2863">
          <p15:clr>
            <a:srgbClr val="FBAE40"/>
          </p15:clr>
        </p15:guide>
        <p15:guide id="6" orient="horz" pos="2999">
          <p15:clr>
            <a:srgbClr val="FBAE40"/>
          </p15:clr>
        </p15:guide>
        <p15:guide id="7" pos="1391">
          <p15:clr>
            <a:srgbClr val="FBAE40"/>
          </p15:clr>
        </p15:guide>
        <p15:guide id="8" pos="3046">
          <p15:clr>
            <a:srgbClr val="FBAE40"/>
          </p15:clr>
        </p15:guide>
        <p15:guide id="9" pos="4634">
          <p15:clr>
            <a:srgbClr val="FBAE40"/>
          </p15:clr>
        </p15:guide>
        <p15:guide id="10" pos="6267">
          <p15:clr>
            <a:srgbClr val="FBAE4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2128065"/>
            <a:ext cx="3947160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8244840" y="2128065"/>
            <a:ext cx="3947160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122420" y="2128065"/>
            <a:ext cx="3947160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7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28341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33133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916625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9171049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7021047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1232">
          <p15:clr>
            <a:srgbClr val="FBAE40"/>
          </p15:clr>
        </p15:guide>
        <p15:guide id="5" pos="6425">
          <p15:clr>
            <a:srgbClr val="FBAE4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84048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84048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84048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84048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9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</p:spTree>
    <p:extLst>
      <p:ext uri="{BB962C8B-B14F-4D97-AF65-F5344CB8AC3E}">
        <p14:creationId xmlns:p14="http://schemas.microsoft.com/office/powerpoint/2010/main" val="13806585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2910">
          <p15:clr>
            <a:srgbClr val="FBAE40"/>
          </p15:clr>
        </p15:guide>
        <p15:guide id="5" pos="1073">
          <p15:clr>
            <a:srgbClr val="FBAE40"/>
          </p15:clr>
        </p15:guide>
        <p15:guide id="6" pos="4747">
          <p15:clr>
            <a:srgbClr val="FBAE40"/>
          </p15:clr>
        </p15:guide>
        <p15:guide id="7" pos="6562">
          <p15:clr>
            <a:srgbClr val="FBAE4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logram 3"/>
          <p:cNvSpPr/>
          <p:nvPr userDrawn="1"/>
        </p:nvSpPr>
        <p:spPr>
          <a:xfrm>
            <a:off x="-17408" y="-12902"/>
            <a:ext cx="8770715" cy="6881925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3940142 w 4680180"/>
              <a:gd name="connsiteY0" fmla="*/ 6881925 h 6897648"/>
              <a:gd name="connsiteX1" fmla="*/ 4680180 w 4680180"/>
              <a:gd name="connsiteY1" fmla="*/ 8810 h 6897648"/>
              <a:gd name="connsiteX2" fmla="*/ 1 w 4680180"/>
              <a:gd name="connsiteY2" fmla="*/ 0 h 6897648"/>
              <a:gd name="connsiteX3" fmla="*/ 1250541 w 4680180"/>
              <a:gd name="connsiteY3" fmla="*/ 6897648 h 6897648"/>
              <a:gd name="connsiteX4" fmla="*/ 3940142 w 4680180"/>
              <a:gd name="connsiteY4" fmla="*/ 6881925 h 6897648"/>
              <a:gd name="connsiteX0" fmla="*/ 3940440 w 4680478"/>
              <a:gd name="connsiteY0" fmla="*/ 6881925 h 6881925"/>
              <a:gd name="connsiteX1" fmla="*/ 4680478 w 4680478"/>
              <a:gd name="connsiteY1" fmla="*/ 8810 h 6881925"/>
              <a:gd name="connsiteX2" fmla="*/ 299 w 4680478"/>
              <a:gd name="connsiteY2" fmla="*/ 0 h 6881925"/>
              <a:gd name="connsiteX3" fmla="*/ 1641 w 4680478"/>
              <a:gd name="connsiteY3" fmla="*/ 6870216 h 6881925"/>
              <a:gd name="connsiteX4" fmla="*/ 3940440 w 4680478"/>
              <a:gd name="connsiteY4" fmla="*/ 6881925 h 688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478" h="6881925">
                <a:moveTo>
                  <a:pt x="3940440" y="6881925"/>
                </a:moveTo>
                <a:lnTo>
                  <a:pt x="4680478" y="8810"/>
                </a:lnTo>
                <a:lnTo>
                  <a:pt x="299" y="0"/>
                </a:lnTo>
                <a:cubicBezTo>
                  <a:pt x="-1125" y="2297095"/>
                  <a:pt x="3065" y="4573121"/>
                  <a:pt x="1641" y="6870216"/>
                </a:cubicBezTo>
                <a:lnTo>
                  <a:pt x="3940440" y="6881925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20660" y="1747457"/>
            <a:ext cx="5698300" cy="43231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nb-NO"/>
              <a:t>Dra bildet til plassholderen eller klikk ikonet for å legge til</a:t>
            </a:r>
            <a:endParaRPr lang="en-US"/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587719" y="3183467"/>
            <a:ext cx="3144033" cy="287443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Description of project</a:t>
            </a:r>
            <a:endParaRPr lang="en-US"/>
          </a:p>
        </p:txBody>
      </p:sp>
      <p:cxnSp>
        <p:nvCxnSpPr>
          <p:cNvPr id="12" name="Straight Connector 9"/>
          <p:cNvCxnSpPr>
            <a:cxnSpLocks noChangeAspect="1"/>
          </p:cNvCxnSpPr>
          <p:nvPr userDrawn="1"/>
        </p:nvCxnSpPr>
        <p:spPr>
          <a:xfrm>
            <a:off x="8678150" y="2536294"/>
            <a:ext cx="172069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 userDrawn="1"/>
        </p:nvSpPr>
        <p:spPr>
          <a:xfrm>
            <a:off x="8578392" y="2153064"/>
            <a:ext cx="2780907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+mj-lt"/>
              </a:rPr>
              <a:t>CLIENT</a:t>
            </a:r>
            <a:endParaRPr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87719" y="2596397"/>
            <a:ext cx="3144033" cy="32503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>
                <a:latin typeface="+mj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Client name</a:t>
            </a:r>
            <a:endParaRPr lang="en-US"/>
          </a:p>
        </p:txBody>
      </p:sp>
      <p:grpSp>
        <p:nvGrpSpPr>
          <p:cNvPr id="14" name="Gruppe 13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5" name="Rektangel 14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7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Cases references</a:t>
            </a:r>
          </a:p>
        </p:txBody>
      </p:sp>
    </p:spTree>
    <p:extLst>
      <p:ext uri="{BB962C8B-B14F-4D97-AF65-F5344CB8AC3E}">
        <p14:creationId xmlns:p14="http://schemas.microsoft.com/office/powerpoint/2010/main" val="25224659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56">
          <p15:clr>
            <a:srgbClr val="FBAE40"/>
          </p15:clr>
        </p15:guide>
        <p15:guide id="3" pos="5473">
          <p15:clr>
            <a:srgbClr val="FBAE40"/>
          </p15:clr>
        </p15:guide>
        <p15:guide id="4" orient="horz" pos="3816">
          <p15:clr>
            <a:srgbClr val="FBAE4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11" name="Rektangel 10"/>
          <p:cNvSpPr/>
          <p:nvPr userDrawn="1"/>
        </p:nvSpPr>
        <p:spPr>
          <a:xfrm>
            <a:off x="3409950" y="0"/>
            <a:ext cx="53721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Text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986414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910795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9"/>
          <p:cNvSpPr>
            <a:spLocks noGrp="1"/>
          </p:cNvSpPr>
          <p:nvPr>
            <p:ph type="body" sz="quarter" idx="10"/>
          </p:nvPr>
        </p:nvSpPr>
        <p:spPr>
          <a:xfrm>
            <a:off x="778936" y="87717"/>
            <a:ext cx="10617197" cy="489436"/>
          </a:xfrm>
          <a:prstGeom prst="rect">
            <a:avLst/>
          </a:prstGeom>
        </p:spPr>
        <p:txBody>
          <a:bodyPr lIns="0" tIns="0" rIns="0" bIns="0" anchor="b"/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2400" b="0" i="0" cap="all" spc="67" baseline="0">
                <a:solidFill>
                  <a:srgbClr val="414240"/>
                </a:solidFill>
                <a:latin typeface="+mj-lt"/>
                <a:ea typeface="Roboto" panose="02000000000000000000" pitchFamily="2" charset="0"/>
                <a:cs typeface="Soho Gothic Pro Ligh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Box 22"/>
          <p:cNvSpPr txBox="1"/>
          <p:nvPr userDrawn="1"/>
        </p:nvSpPr>
        <p:spPr>
          <a:xfrm>
            <a:off x="5949538" y="6297122"/>
            <a:ext cx="275991" cy="1642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fld id="{27692F5A-FC14-4E83-B4CC-18F6C2D780A4}" type="slidenum">
              <a:rPr lang="en-US" sz="1067" b="0" i="0" spc="40" baseline="0" smtClean="0">
                <a:solidFill>
                  <a:srgbClr val="919191"/>
                </a:solidFill>
                <a:latin typeface="Soho Gothic Pro Light"/>
                <a:cs typeface="Soho Gothic Pro Light"/>
              </a:rPr>
              <a:pPr algn="ctr"/>
              <a:t>‹#›</a:t>
            </a:fld>
            <a:endParaRPr lang="en-US" sz="1067" b="0" i="0" spc="40" baseline="0">
              <a:solidFill>
                <a:srgbClr val="919191"/>
              </a:solidFill>
              <a:latin typeface="Soho Gothic Pro Light"/>
              <a:cs typeface="Soho Gothic Pro Light"/>
            </a:endParaRPr>
          </a:p>
        </p:txBody>
      </p:sp>
      <p:pic>
        <p:nvPicPr>
          <p:cNvPr id="6" name="Bild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78668" y="6199847"/>
            <a:ext cx="452937" cy="333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8765339"/>
      </p:ext>
    </p:extLst>
  </p:cSld>
  <p:clrMapOvr>
    <a:masterClrMapping/>
  </p:clrMapOvr>
  <p:transition spd="slow" advClick="0">
    <p:fade/>
  </p:transition>
  <p:extLst mod="1"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innhold 2">
            <a:extLst>
              <a:ext uri="{FF2B5EF4-FFF2-40B4-BE49-F238E27FC236}">
                <a16:creationId xmlns:a16="http://schemas.microsoft.com/office/drawing/2014/main" id="{20844CDF-4E2C-A648-B2C5-BD63BCF1CF1C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1110528" y="1355725"/>
            <a:ext cx="10278195" cy="5083175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FE6DCF48-808E-4141-BBD8-D0D5007433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086761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  <p15:guide id="3" orient="horz" pos="663" userDrawn="1">
          <p15:clr>
            <a:srgbClr val="FBAE40"/>
          </p15:clr>
        </p15:guide>
        <p15:guide id="4" pos="756" userDrawn="1">
          <p15:clr>
            <a:srgbClr val="FBAE40"/>
          </p15:clr>
        </p15:guide>
        <p15:guide id="5" pos="7174" userDrawn="1">
          <p15:clr>
            <a:srgbClr val="FBAE40"/>
          </p15:clr>
        </p15:guide>
        <p15:guide id="6" orient="horz" pos="4042" userDrawn="1">
          <p15:clr>
            <a:srgbClr val="FBAE40"/>
          </p15:clr>
        </p15:guide>
        <p15:guide id="7" orient="horz" pos="164" userDrawn="1">
          <p15:clr>
            <a:srgbClr val="FBAE40"/>
          </p15:clr>
        </p15:guide>
        <p15:guide id="8" pos="7423" userDrawn="1">
          <p15:clr>
            <a:srgbClr val="FBAE40"/>
          </p15:clr>
        </p15:guide>
        <p15:guide id="9" pos="506" userDrawn="1">
          <p15:clr>
            <a:srgbClr val="FBAE40"/>
          </p15:clr>
        </p15:guide>
        <p15:guide id="10" orient="horz" pos="1071" userDrawn="1">
          <p15:clr>
            <a:srgbClr val="FBAE40"/>
          </p15:clr>
        </p15:guide>
        <p15:guide id="11" pos="257" userDrawn="1">
          <p15:clr>
            <a:srgbClr val="FBAE4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Full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1141356659"/>
      </p:ext>
    </p:extLst>
  </p:cSld>
  <p:clrMapOvr>
    <a:masterClrMapping/>
  </p:clrMapOvr>
  <p:transition spd="slow" advClick="0">
    <p:fade/>
  </p:transition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Heading, no text-bo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561349" y="187571"/>
            <a:ext cx="11170255" cy="70241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nb-NO"/>
              <a:t>KLIKK FOR Å REDIGERE TITTELSTIL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936821"/>
      </p:ext>
    </p:extLst>
  </p:cSld>
  <p:clrMapOvr>
    <a:masterClrMapping/>
  </p:clrMapOvr>
  <p:transition spd="slow" advClick="0">
    <p:fade/>
  </p:transition>
  <p:extLst mod="1"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534">
          <p15:clr>
            <a:srgbClr val="FBAE40"/>
          </p15:clr>
        </p15:guide>
        <p15:guide id="3" pos="317">
          <p15:clr>
            <a:srgbClr val="FBAE40"/>
          </p15:clr>
        </p15:guide>
        <p15:guide id="4" orient="horz" pos="373">
          <p15:clr>
            <a:srgbClr val="FBAE40"/>
          </p15:clr>
        </p15:guide>
        <p15:guide id="5" orient="horz" pos="690">
          <p15:clr>
            <a:srgbClr val="FBAE40"/>
          </p15:clr>
        </p15:guide>
        <p15:guide id="6" pos="1224">
          <p15:clr>
            <a:srgbClr val="FBAE40"/>
          </p15:clr>
        </p15:guide>
        <p15:guide id="7" orient="horz" pos="78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de 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16" name="Parallellogram 3"/>
          <p:cNvSpPr/>
          <p:nvPr userDrawn="1"/>
        </p:nvSpPr>
        <p:spPr>
          <a:xfrm>
            <a:off x="-15296" y="-1100"/>
            <a:ext cx="6442074" cy="6885329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8426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3115 h 6896930"/>
              <a:gd name="connsiteX1" fmla="*/ 3438275 w 3438275"/>
              <a:gd name="connsiteY1" fmla="*/ 0 h 6896930"/>
              <a:gd name="connsiteX2" fmla="*/ 4099 w 3438275"/>
              <a:gd name="connsiteY2" fmla="*/ 8426 h 6896930"/>
              <a:gd name="connsiteX3" fmla="*/ 0 w 3438275"/>
              <a:gd name="connsiteY3" fmla="*/ 6896930 h 6896930"/>
              <a:gd name="connsiteX4" fmla="*/ 2698237 w 3438275"/>
              <a:gd name="connsiteY4" fmla="*/ 6873115 h 6896930"/>
              <a:gd name="connsiteX0" fmla="*/ 2698237 w 3438275"/>
              <a:gd name="connsiteY0" fmla="*/ 6874214 h 6898029"/>
              <a:gd name="connsiteX1" fmla="*/ 3438275 w 3438275"/>
              <a:gd name="connsiteY1" fmla="*/ 1099 h 6898029"/>
              <a:gd name="connsiteX2" fmla="*/ 710 w 3438275"/>
              <a:gd name="connsiteY2" fmla="*/ 0 h 6898029"/>
              <a:gd name="connsiteX3" fmla="*/ 0 w 3438275"/>
              <a:gd name="connsiteY3" fmla="*/ 6898029 h 6898029"/>
              <a:gd name="connsiteX4" fmla="*/ 2698237 w 3438275"/>
              <a:gd name="connsiteY4" fmla="*/ 6874214 h 6898029"/>
              <a:gd name="connsiteX0" fmla="*/ 2697850 w 3437888"/>
              <a:gd name="connsiteY0" fmla="*/ 6874214 h 6891679"/>
              <a:gd name="connsiteX1" fmla="*/ 3437888 w 3437888"/>
              <a:gd name="connsiteY1" fmla="*/ 1099 h 6891679"/>
              <a:gd name="connsiteX2" fmla="*/ 323 w 3437888"/>
              <a:gd name="connsiteY2" fmla="*/ 0 h 6891679"/>
              <a:gd name="connsiteX3" fmla="*/ 1307 w 3437888"/>
              <a:gd name="connsiteY3" fmla="*/ 6891679 h 6891679"/>
              <a:gd name="connsiteX4" fmla="*/ 2697850 w 3437888"/>
              <a:gd name="connsiteY4" fmla="*/ 6874214 h 6891679"/>
              <a:gd name="connsiteX0" fmla="*/ 2697764 w 3437802"/>
              <a:gd name="connsiteY0" fmla="*/ 6874214 h 6885329"/>
              <a:gd name="connsiteX1" fmla="*/ 3437802 w 3437802"/>
              <a:gd name="connsiteY1" fmla="*/ 1099 h 6885329"/>
              <a:gd name="connsiteX2" fmla="*/ 237 w 3437802"/>
              <a:gd name="connsiteY2" fmla="*/ 0 h 6885329"/>
              <a:gd name="connsiteX3" fmla="*/ 2915 w 3437802"/>
              <a:gd name="connsiteY3" fmla="*/ 6885329 h 6885329"/>
              <a:gd name="connsiteX4" fmla="*/ 2697764 w 3437802"/>
              <a:gd name="connsiteY4" fmla="*/ 6874214 h 6885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37802" h="6885329">
                <a:moveTo>
                  <a:pt x="2697764" y="6874214"/>
                </a:moveTo>
                <a:lnTo>
                  <a:pt x="3437802" y="1099"/>
                </a:lnTo>
                <a:lnTo>
                  <a:pt x="237" y="0"/>
                </a:lnTo>
                <a:cubicBezTo>
                  <a:pt x="-1187" y="2297095"/>
                  <a:pt x="4339" y="4588234"/>
                  <a:pt x="2915" y="6885329"/>
                </a:cubicBezTo>
                <a:lnTo>
                  <a:pt x="2697764" y="6874214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  <p:sp>
        <p:nvSpPr>
          <p:cNvPr id="9" name="Ellipse 8"/>
          <p:cNvSpPr/>
          <p:nvPr userDrawn="1"/>
        </p:nvSpPr>
        <p:spPr>
          <a:xfrm>
            <a:off x="7780495" y="1904864"/>
            <a:ext cx="2753766" cy="2753766"/>
          </a:xfrm>
          <a:prstGeom prst="ellipse">
            <a:avLst/>
          </a:prstGeom>
          <a:noFill/>
          <a:ln w="34925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0" name="Ellipse 9"/>
          <p:cNvSpPr/>
          <p:nvPr userDrawn="1"/>
        </p:nvSpPr>
        <p:spPr>
          <a:xfrm>
            <a:off x="7221892" y="1334277"/>
            <a:ext cx="3845270" cy="3845270"/>
          </a:xfrm>
          <a:prstGeom prst="ellipse">
            <a:avLst/>
          </a:prstGeom>
          <a:noFill/>
          <a:ln w="25400" cap="rnd" cmpd="sng">
            <a:solidFill>
              <a:schemeClr val="accent1">
                <a:alpha val="46000"/>
              </a:schemeClr>
            </a:solidFill>
            <a:prstDash val="sys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789057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8" presetClass="emph" presetSubtype="0" repeatCount="indefinite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6" dur="10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9" grpId="1" animBg="1"/>
      <p:bldP spid="10" grpId="0" animBg="1"/>
      <p:bldP spid="10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ront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de 1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4092"/>
            <a:ext cx="12192000" cy="6862092"/>
          </a:xfrm>
          <a:prstGeom prst="rect">
            <a:avLst/>
          </a:prstGeom>
        </p:spPr>
      </p:pic>
      <p:sp>
        <p:nvSpPr>
          <p:cNvPr id="17" name="Parallellogram 3"/>
          <p:cNvSpPr/>
          <p:nvPr userDrawn="1"/>
        </p:nvSpPr>
        <p:spPr>
          <a:xfrm>
            <a:off x="5623415" y="-4092"/>
            <a:ext cx="6578278" cy="6873115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0487" h="6873115">
                <a:moveTo>
                  <a:pt x="0" y="6873115"/>
                </a:moveTo>
                <a:lnTo>
                  <a:pt x="740038" y="0"/>
                </a:lnTo>
                <a:lnTo>
                  <a:pt x="3510487" y="334"/>
                </a:lnTo>
                <a:cubicBezTo>
                  <a:pt x="3509063" y="2297429"/>
                  <a:pt x="3510042" y="4573332"/>
                  <a:pt x="3508618" y="6870427"/>
                </a:cubicBezTo>
                <a:lnTo>
                  <a:pt x="0" y="6873115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4010" y="6229566"/>
            <a:ext cx="2666365" cy="339040"/>
          </a:xfrm>
          <a:prstGeom prst="rect">
            <a:avLst/>
          </a:prstGeom>
        </p:spPr>
      </p:pic>
      <p:sp>
        <p:nvSpPr>
          <p:cNvPr id="15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7166325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16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7222887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18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7240473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  <p:sp>
        <p:nvSpPr>
          <p:cNvPr id="5" name="Ellipse 4"/>
          <p:cNvSpPr/>
          <p:nvPr userDrawn="1"/>
        </p:nvSpPr>
        <p:spPr>
          <a:xfrm>
            <a:off x="2495904" y="4078358"/>
            <a:ext cx="91543" cy="9154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9" name="Ellipse 18"/>
          <p:cNvSpPr/>
          <p:nvPr userDrawn="1"/>
        </p:nvSpPr>
        <p:spPr>
          <a:xfrm>
            <a:off x="2730499" y="3500045"/>
            <a:ext cx="73809" cy="7380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0" name="Ellipse 19"/>
          <p:cNvSpPr/>
          <p:nvPr userDrawn="1"/>
        </p:nvSpPr>
        <p:spPr>
          <a:xfrm>
            <a:off x="3569965" y="3958093"/>
            <a:ext cx="101414" cy="1014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1" name="Ellipse 20"/>
          <p:cNvSpPr/>
          <p:nvPr userDrawn="1"/>
        </p:nvSpPr>
        <p:spPr>
          <a:xfrm>
            <a:off x="3420850" y="3487738"/>
            <a:ext cx="98423" cy="9842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2" name="Ellipse 21"/>
          <p:cNvSpPr/>
          <p:nvPr userDrawn="1"/>
        </p:nvSpPr>
        <p:spPr>
          <a:xfrm>
            <a:off x="4535994" y="2635717"/>
            <a:ext cx="112206" cy="11220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3" name="Ellipse 22"/>
          <p:cNvSpPr/>
          <p:nvPr userDrawn="1"/>
        </p:nvSpPr>
        <p:spPr>
          <a:xfrm>
            <a:off x="3515717" y="2756491"/>
            <a:ext cx="108038" cy="10803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4" name="Ellipse 23"/>
          <p:cNvSpPr/>
          <p:nvPr userDrawn="1"/>
        </p:nvSpPr>
        <p:spPr>
          <a:xfrm>
            <a:off x="3947046" y="3247004"/>
            <a:ext cx="53380" cy="5338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5" name="Ellipse 24"/>
          <p:cNvSpPr/>
          <p:nvPr userDrawn="1"/>
        </p:nvSpPr>
        <p:spPr>
          <a:xfrm>
            <a:off x="2868110" y="4227035"/>
            <a:ext cx="115490" cy="11549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6" name="Ellipse 25"/>
          <p:cNvSpPr/>
          <p:nvPr userDrawn="1"/>
        </p:nvSpPr>
        <p:spPr>
          <a:xfrm>
            <a:off x="2527657" y="2612890"/>
            <a:ext cx="85860" cy="8586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7" name="Ellipse 26"/>
          <p:cNvSpPr/>
          <p:nvPr userDrawn="1"/>
        </p:nvSpPr>
        <p:spPr>
          <a:xfrm>
            <a:off x="4541966" y="4141601"/>
            <a:ext cx="98237" cy="98237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9" name="Ellipse 28"/>
          <p:cNvSpPr/>
          <p:nvPr userDrawn="1"/>
        </p:nvSpPr>
        <p:spPr>
          <a:xfrm>
            <a:off x="1199699" y="2774142"/>
            <a:ext cx="830437" cy="830437"/>
          </a:xfrm>
          <a:prstGeom prst="ellipse">
            <a:avLst/>
          </a:prstGeom>
          <a:noFill/>
          <a:ln>
            <a:solidFill>
              <a:schemeClr val="accent1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28" name="Ellipse 27"/>
          <p:cNvSpPr/>
          <p:nvPr userDrawn="1"/>
        </p:nvSpPr>
        <p:spPr>
          <a:xfrm>
            <a:off x="1958860" y="3281081"/>
            <a:ext cx="109819" cy="109819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388421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3" dur="10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4" dur="50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6" dur="30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7" dur="150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58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10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50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2" dur="30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3" dur="150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4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5" dur="10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6" dur="50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67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10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30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2" dur="15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3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1000" tmFilter="0, 0; .2, .5; .8, .5; 1, 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5" dur="500" autoRev="1" fill="hold"/>
                                        <p:tgtEl>
                                          <p:spTgt spid="2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10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8" dur="50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79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0" dur="3000" tmFilter="0, 0; .2, .5; .8, .5; 1, 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1" dur="1500" autoRev="1" fill="hold"/>
                                        <p:tgtEl>
                                          <p:spTgt spid="2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26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3" dur="1000" tmFilter="0, 0; .2, .5; .8, .5; 1, 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500" autoRev="1" fill="hold"/>
                                        <p:tgtEl>
                                          <p:spTgt spid="2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8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0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" grpId="0" animBg="1"/>
      <p:bldP spid="5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9" grpId="0" animBg="1"/>
      <p:bldP spid="29" grpId="1" animBg="1"/>
      <p:bldP spid="28" grpId="0" animBg="1"/>
      <p:bldP spid="28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Front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ilde 8"/>
          <p:cNvPicPr>
            <a:picLocks noChangeAspect="1"/>
          </p:cNvPicPr>
          <p:nvPr userDrawn="1"/>
        </p:nvPicPr>
        <p:blipFill rotWithShape="1"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62091"/>
          </a:xfrm>
          <a:prstGeom prst="rect">
            <a:avLst/>
          </a:prstGeom>
        </p:spPr>
      </p:pic>
      <p:sp>
        <p:nvSpPr>
          <p:cNvPr id="16" name="Parallellogram 3"/>
          <p:cNvSpPr/>
          <p:nvPr userDrawn="1"/>
        </p:nvSpPr>
        <p:spPr>
          <a:xfrm>
            <a:off x="-33122" y="-7758"/>
            <a:ext cx="6459898" cy="6904688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2694321 w 3434359"/>
              <a:gd name="connsiteY0" fmla="*/ 6873115 h 6888838"/>
              <a:gd name="connsiteX1" fmla="*/ 3434359 w 3434359"/>
              <a:gd name="connsiteY1" fmla="*/ 0 h 6888838"/>
              <a:gd name="connsiteX2" fmla="*/ 183 w 3434359"/>
              <a:gd name="connsiteY2" fmla="*/ 334 h 6888838"/>
              <a:gd name="connsiteX3" fmla="*/ 4720 w 3434359"/>
              <a:gd name="connsiteY3" fmla="*/ 6888838 h 6888838"/>
              <a:gd name="connsiteX4" fmla="*/ 2694321 w 3434359"/>
              <a:gd name="connsiteY4" fmla="*/ 6873115 h 6888838"/>
              <a:gd name="connsiteX0" fmla="*/ 2698237 w 3438275"/>
              <a:gd name="connsiteY0" fmla="*/ 6873115 h 6905022"/>
              <a:gd name="connsiteX1" fmla="*/ 3438275 w 3438275"/>
              <a:gd name="connsiteY1" fmla="*/ 0 h 6905022"/>
              <a:gd name="connsiteX2" fmla="*/ 4099 w 3438275"/>
              <a:gd name="connsiteY2" fmla="*/ 334 h 6905022"/>
              <a:gd name="connsiteX3" fmla="*/ 0 w 3438275"/>
              <a:gd name="connsiteY3" fmla="*/ 6905022 h 6905022"/>
              <a:gd name="connsiteX4" fmla="*/ 2698237 w 3438275"/>
              <a:gd name="connsiteY4" fmla="*/ 6873115 h 6905022"/>
              <a:gd name="connsiteX0" fmla="*/ 2698237 w 3438275"/>
              <a:gd name="connsiteY0" fmla="*/ 6873115 h 6888838"/>
              <a:gd name="connsiteX1" fmla="*/ 3438275 w 3438275"/>
              <a:gd name="connsiteY1" fmla="*/ 0 h 6888838"/>
              <a:gd name="connsiteX2" fmla="*/ 4099 w 3438275"/>
              <a:gd name="connsiteY2" fmla="*/ 334 h 6888838"/>
              <a:gd name="connsiteX3" fmla="*/ 0 w 3438275"/>
              <a:gd name="connsiteY3" fmla="*/ 6888838 h 6888838"/>
              <a:gd name="connsiteX4" fmla="*/ 2698237 w 3438275"/>
              <a:gd name="connsiteY4" fmla="*/ 6873115 h 6888838"/>
              <a:gd name="connsiteX0" fmla="*/ 2702958 w 3442996"/>
              <a:gd name="connsiteY0" fmla="*/ 6873115 h 6888838"/>
              <a:gd name="connsiteX1" fmla="*/ 3442996 w 3442996"/>
              <a:gd name="connsiteY1" fmla="*/ 0 h 6888838"/>
              <a:gd name="connsiteX2" fmla="*/ 183 w 3442996"/>
              <a:gd name="connsiteY2" fmla="*/ 8426 h 6888838"/>
              <a:gd name="connsiteX3" fmla="*/ 4721 w 3442996"/>
              <a:gd name="connsiteY3" fmla="*/ 6888838 h 6888838"/>
              <a:gd name="connsiteX4" fmla="*/ 2702958 w 3442996"/>
              <a:gd name="connsiteY4" fmla="*/ 6873115 h 6888838"/>
              <a:gd name="connsiteX0" fmla="*/ 2703162 w 3443200"/>
              <a:gd name="connsiteY0" fmla="*/ 6873115 h 6896930"/>
              <a:gd name="connsiteX1" fmla="*/ 3443200 w 3443200"/>
              <a:gd name="connsiteY1" fmla="*/ 0 h 6896930"/>
              <a:gd name="connsiteX2" fmla="*/ 387 w 3443200"/>
              <a:gd name="connsiteY2" fmla="*/ 8426 h 6896930"/>
              <a:gd name="connsiteX3" fmla="*/ 607 w 3443200"/>
              <a:gd name="connsiteY3" fmla="*/ 6896930 h 6896930"/>
              <a:gd name="connsiteX4" fmla="*/ 2703162 w 3443200"/>
              <a:gd name="connsiteY4" fmla="*/ 6873115 h 6896930"/>
              <a:gd name="connsiteX0" fmla="*/ 2707276 w 3447314"/>
              <a:gd name="connsiteY0" fmla="*/ 6880873 h 6904688"/>
              <a:gd name="connsiteX1" fmla="*/ 3447314 w 3447314"/>
              <a:gd name="connsiteY1" fmla="*/ 7758 h 6904688"/>
              <a:gd name="connsiteX2" fmla="*/ 183 w 3447314"/>
              <a:gd name="connsiteY2" fmla="*/ 0 h 6904688"/>
              <a:gd name="connsiteX3" fmla="*/ 4721 w 3447314"/>
              <a:gd name="connsiteY3" fmla="*/ 6904688 h 6904688"/>
              <a:gd name="connsiteX4" fmla="*/ 2707276 w 3447314"/>
              <a:gd name="connsiteY4" fmla="*/ 6880873 h 69046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7314" h="6904688">
                <a:moveTo>
                  <a:pt x="2707276" y="6880873"/>
                </a:moveTo>
                <a:lnTo>
                  <a:pt x="3447314" y="7758"/>
                </a:lnTo>
                <a:lnTo>
                  <a:pt x="183" y="0"/>
                </a:lnTo>
                <a:cubicBezTo>
                  <a:pt x="-1241" y="2297095"/>
                  <a:pt x="6145" y="4607593"/>
                  <a:pt x="4721" y="6904688"/>
                </a:cubicBezTo>
                <a:lnTo>
                  <a:pt x="2707276" y="6880873"/>
                </a:lnTo>
                <a:close/>
              </a:path>
            </a:pathLst>
          </a:cu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8" name="Bilde 17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72" y="6229566"/>
            <a:ext cx="2666365" cy="339040"/>
          </a:xfrm>
          <a:prstGeom prst="rect">
            <a:avLst/>
          </a:prstGeom>
        </p:spPr>
      </p:pic>
      <p:sp>
        <p:nvSpPr>
          <p:cNvPr id="1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509803" y="995881"/>
            <a:ext cx="4689880" cy="3443597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500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Presentation</a:t>
            </a:r>
          </a:p>
        </p:txBody>
      </p:sp>
      <p:sp>
        <p:nvSpPr>
          <p:cNvPr id="20" name="Text Placeholder 28"/>
          <p:cNvSpPr>
            <a:spLocks noGrp="1"/>
          </p:cNvSpPr>
          <p:nvPr>
            <p:ph type="body" sz="quarter" idx="12" hasCustomPrompt="1"/>
          </p:nvPr>
        </p:nvSpPr>
        <p:spPr>
          <a:xfrm>
            <a:off x="566365" y="4687283"/>
            <a:ext cx="4613145" cy="50614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 err="1"/>
              <a:t>Name/Subtitle</a:t>
            </a:r>
            <a:endParaRPr lang="en-US"/>
          </a:p>
        </p:txBody>
      </p:sp>
      <p:sp>
        <p:nvSpPr>
          <p:cNvPr id="21" name="Text Placeholder 28"/>
          <p:cNvSpPr>
            <a:spLocks noGrp="1"/>
          </p:cNvSpPr>
          <p:nvPr>
            <p:ph type="body" sz="quarter" idx="13" hasCustomPrompt="1"/>
          </p:nvPr>
        </p:nvSpPr>
        <p:spPr>
          <a:xfrm>
            <a:off x="583951" y="5136267"/>
            <a:ext cx="2681287" cy="32904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800" baseline="0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XX.XX. 20XX</a:t>
            </a:r>
          </a:p>
        </p:txBody>
      </p:sp>
      <p:sp>
        <p:nvSpPr>
          <p:cNvPr id="10" name="Ellipse 9"/>
          <p:cNvSpPr/>
          <p:nvPr userDrawn="1"/>
        </p:nvSpPr>
        <p:spPr>
          <a:xfrm>
            <a:off x="6339618" y="5665067"/>
            <a:ext cx="643808" cy="643808"/>
          </a:xfrm>
          <a:prstGeom prst="ellipse">
            <a:avLst/>
          </a:prstGeom>
          <a:noFill/>
          <a:ln w="19050">
            <a:solidFill>
              <a:schemeClr val="bg1">
                <a:alpha val="79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1" name="Ellipse 10"/>
          <p:cNvSpPr/>
          <p:nvPr userDrawn="1"/>
        </p:nvSpPr>
        <p:spPr>
          <a:xfrm>
            <a:off x="5779916" y="4149158"/>
            <a:ext cx="2627707" cy="2627707"/>
          </a:xfrm>
          <a:prstGeom prst="ellipse">
            <a:avLst/>
          </a:prstGeom>
          <a:noFill/>
          <a:ln w="19050">
            <a:solidFill>
              <a:schemeClr val="bg1">
                <a:alpha val="31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</p:spTree>
    <p:extLst>
      <p:ext uri="{BB962C8B-B14F-4D97-AF65-F5344CB8AC3E}">
        <p14:creationId xmlns:p14="http://schemas.microsoft.com/office/powerpoint/2010/main" val="2037975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repeatCount="indefinite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8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3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10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>
        <p:tmplLst>
          <p:tmpl lvl="1">
            <p:tnLst>
              <p:par>
                <p:cTn presetID="14" presetClass="entr" presetSubtype="1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randombar(horizontal)">
                      <p:cBhvr>
                        <p:cTn dur="1000"/>
                        <p:tgtEl>
                          <p:spTgt spid="1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10" grpId="0" animBg="1"/>
      <p:bldP spid="11" grpId="0" animBg="1"/>
      <p:bldP spid="11" grpId="1" animBg="1"/>
    </p:bldLst>
  </p:timing>
  <p:extLst mod="1">
    <p:ext uri="{DCECCB84-F9BA-43D5-87BE-67443E8EF086}">
      <p15:sldGuideLst xmlns:p15="http://schemas.microsoft.com/office/powerpoint/2012/main">
        <p15:guide id="1" orient="horz" pos="2228">
          <p15:clr>
            <a:srgbClr val="FBAE40"/>
          </p15:clr>
        </p15:guide>
        <p15:guide id="2" pos="7423">
          <p15:clr>
            <a:srgbClr val="FBAE4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Bilde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1"/>
            <a:ext cx="12083335" cy="6857998"/>
          </a:xfrm>
          <a:prstGeom prst="rect">
            <a:avLst/>
          </a:prstGeom>
        </p:spPr>
      </p:pic>
      <p:sp>
        <p:nvSpPr>
          <p:cNvPr id="20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79725" y="1432575"/>
            <a:ext cx="4981437" cy="4566742"/>
          </a:xfrm>
          <a:custGeom>
            <a:avLst/>
            <a:gdLst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5481348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481348"/>
              <a:gd name="connsiteY0" fmla="*/ 0 h 4342053"/>
              <a:gd name="connsiteX1" fmla="*/ 5481348 w 5481348"/>
              <a:gd name="connsiteY1" fmla="*/ 0 h 4342053"/>
              <a:gd name="connsiteX2" fmla="*/ 4467557 w 5481348"/>
              <a:gd name="connsiteY2" fmla="*/ 4342053 h 4342053"/>
              <a:gd name="connsiteX3" fmla="*/ 0 w 5481348"/>
              <a:gd name="connsiteY3" fmla="*/ 4342053 h 4342053"/>
              <a:gd name="connsiteX4" fmla="*/ 0 w 5481348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467557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81957"/>
              <a:gd name="connsiteY0" fmla="*/ 0 h 4342053"/>
              <a:gd name="connsiteX1" fmla="*/ 5381957 w 5381957"/>
              <a:gd name="connsiteY1" fmla="*/ 9939 h 4342053"/>
              <a:gd name="connsiteX2" fmla="*/ 4388044 w 5381957"/>
              <a:gd name="connsiteY2" fmla="*/ 4342053 h 4342053"/>
              <a:gd name="connsiteX3" fmla="*/ 0 w 5381957"/>
              <a:gd name="connsiteY3" fmla="*/ 4342053 h 4342053"/>
              <a:gd name="connsiteX4" fmla="*/ 0 w 5381957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18999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4388044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352140"/>
              <a:gd name="connsiteY0" fmla="*/ 0 h 4342053"/>
              <a:gd name="connsiteX1" fmla="*/ 5352140 w 5352140"/>
              <a:gd name="connsiteY1" fmla="*/ 880 h 4342053"/>
              <a:gd name="connsiteX2" fmla="*/ 3984390 w 5352140"/>
              <a:gd name="connsiteY2" fmla="*/ 4342053 h 4342053"/>
              <a:gd name="connsiteX3" fmla="*/ 0 w 5352140"/>
              <a:gd name="connsiteY3" fmla="*/ 4342053 h 4342053"/>
              <a:gd name="connsiteX4" fmla="*/ 0 w 5352140"/>
              <a:gd name="connsiteY4" fmla="*/ 0 h 4342053"/>
              <a:gd name="connsiteX0" fmla="*/ 0 w 5006151"/>
              <a:gd name="connsiteY0" fmla="*/ 0 h 4342053"/>
              <a:gd name="connsiteX1" fmla="*/ 5006151 w 5006151"/>
              <a:gd name="connsiteY1" fmla="*/ 8389 h 4342053"/>
              <a:gd name="connsiteX2" fmla="*/ 3984390 w 5006151"/>
              <a:gd name="connsiteY2" fmla="*/ 4342053 h 4342053"/>
              <a:gd name="connsiteX3" fmla="*/ 0 w 5006151"/>
              <a:gd name="connsiteY3" fmla="*/ 4342053 h 4342053"/>
              <a:gd name="connsiteX4" fmla="*/ 0 w 5006151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15898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342053 h 4342053"/>
              <a:gd name="connsiteX4" fmla="*/ 0 w 4981437"/>
              <a:gd name="connsiteY4" fmla="*/ 0 h 4342053"/>
              <a:gd name="connsiteX0" fmla="*/ 0 w 4981437"/>
              <a:gd name="connsiteY0" fmla="*/ 0 h 4342053"/>
              <a:gd name="connsiteX1" fmla="*/ 4981437 w 4981437"/>
              <a:gd name="connsiteY1" fmla="*/ 880 h 4342053"/>
              <a:gd name="connsiteX2" fmla="*/ 3984390 w 4981437"/>
              <a:gd name="connsiteY2" fmla="*/ 4342053 h 4342053"/>
              <a:gd name="connsiteX3" fmla="*/ 0 w 4981437"/>
              <a:gd name="connsiteY3" fmla="*/ 4154330 h 4342053"/>
              <a:gd name="connsiteX4" fmla="*/ 0 w 4981437"/>
              <a:gd name="connsiteY4" fmla="*/ 0 h 4342053"/>
              <a:gd name="connsiteX0" fmla="*/ 0 w 4981437"/>
              <a:gd name="connsiteY0" fmla="*/ 0 h 4176857"/>
              <a:gd name="connsiteX1" fmla="*/ 4981437 w 4981437"/>
              <a:gd name="connsiteY1" fmla="*/ 880 h 4176857"/>
              <a:gd name="connsiteX2" fmla="*/ 4009104 w 4981437"/>
              <a:gd name="connsiteY2" fmla="*/ 4176857 h 4176857"/>
              <a:gd name="connsiteX3" fmla="*/ 0 w 4981437"/>
              <a:gd name="connsiteY3" fmla="*/ 4154330 h 4176857"/>
              <a:gd name="connsiteX4" fmla="*/ 0 w 4981437"/>
              <a:gd name="connsiteY4" fmla="*/ 0 h 4176857"/>
              <a:gd name="connsiteX0" fmla="*/ 0 w 4981437"/>
              <a:gd name="connsiteY0" fmla="*/ 0 h 4161839"/>
              <a:gd name="connsiteX1" fmla="*/ 4981437 w 4981437"/>
              <a:gd name="connsiteY1" fmla="*/ 880 h 4161839"/>
              <a:gd name="connsiteX2" fmla="*/ 4009104 w 4981437"/>
              <a:gd name="connsiteY2" fmla="*/ 4161839 h 4161839"/>
              <a:gd name="connsiteX3" fmla="*/ 0 w 4981437"/>
              <a:gd name="connsiteY3" fmla="*/ 4154330 h 4161839"/>
              <a:gd name="connsiteX4" fmla="*/ 0 w 4981437"/>
              <a:gd name="connsiteY4" fmla="*/ 0 h 4161839"/>
              <a:gd name="connsiteX0" fmla="*/ 0 w 4981437"/>
              <a:gd name="connsiteY0" fmla="*/ 0 h 4154330"/>
              <a:gd name="connsiteX1" fmla="*/ 4981437 w 4981437"/>
              <a:gd name="connsiteY1" fmla="*/ 880 h 4154330"/>
              <a:gd name="connsiteX2" fmla="*/ 4017342 w 4981437"/>
              <a:gd name="connsiteY2" fmla="*/ 4154330 h 4154330"/>
              <a:gd name="connsiteX3" fmla="*/ 0 w 4981437"/>
              <a:gd name="connsiteY3" fmla="*/ 4154330 h 4154330"/>
              <a:gd name="connsiteX4" fmla="*/ 0 w 4981437"/>
              <a:gd name="connsiteY4" fmla="*/ 0 h 4154330"/>
              <a:gd name="connsiteX0" fmla="*/ 0 w 4981437"/>
              <a:gd name="connsiteY0" fmla="*/ 0 h 4162665"/>
              <a:gd name="connsiteX1" fmla="*/ 4981437 w 4981437"/>
              <a:gd name="connsiteY1" fmla="*/ 880 h 4162665"/>
              <a:gd name="connsiteX2" fmla="*/ 4108782 w 4981437"/>
              <a:gd name="connsiteY2" fmla="*/ 4162665 h 4162665"/>
              <a:gd name="connsiteX3" fmla="*/ 0 w 4981437"/>
              <a:gd name="connsiteY3" fmla="*/ 4154330 h 4162665"/>
              <a:gd name="connsiteX4" fmla="*/ 0 w 4981437"/>
              <a:gd name="connsiteY4" fmla="*/ 0 h 4162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81437" h="4162665">
                <a:moveTo>
                  <a:pt x="0" y="0"/>
                </a:moveTo>
                <a:lnTo>
                  <a:pt x="4981437" y="880"/>
                </a:lnTo>
                <a:lnTo>
                  <a:pt x="4108782" y="4162665"/>
                </a:lnTo>
                <a:lnTo>
                  <a:pt x="0" y="4154330"/>
                </a:lnTo>
                <a:lnTo>
                  <a:pt x="0" y="0"/>
                </a:lnTo>
                <a:close/>
              </a:path>
            </a:pathLst>
          </a:custGeom>
        </p:spPr>
        <p:txBody>
          <a:bodyPr>
            <a:normAutofit/>
          </a:bodyPr>
          <a:lstStyle>
            <a:lvl1pPr>
              <a:lnSpc>
                <a:spcPct val="150000"/>
              </a:lnSpc>
              <a:defRPr sz="2400">
                <a:solidFill>
                  <a:schemeClr val="tx1"/>
                </a:solidFill>
              </a:defRPr>
            </a:lvl1pPr>
            <a:lvl2pPr>
              <a:lnSpc>
                <a:spcPct val="150000"/>
              </a:lnSpc>
              <a:defRPr sz="2000" baseline="0">
                <a:solidFill>
                  <a:schemeClr val="tx1"/>
                </a:solidFill>
              </a:defRPr>
            </a:lvl2pPr>
            <a:lvl3pPr>
              <a:lnSpc>
                <a:spcPct val="150000"/>
              </a:lnSpc>
              <a:defRPr sz="1800">
                <a:solidFill>
                  <a:schemeClr val="accent1"/>
                </a:solidFill>
              </a:defRPr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level, 20pt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1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4963218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256831905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33">
          <p15:clr>
            <a:srgbClr val="FBAE40"/>
          </p15:clr>
        </p15:guide>
        <p15:guide id="3" pos="506">
          <p15:clr>
            <a:srgbClr val="FBAE40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10287229" cy="4809951"/>
          </a:xfrm>
          <a:prstGeom prst="rect">
            <a:avLst/>
          </a:prstGeom>
        </p:spPr>
        <p:txBody>
          <a:bodyPr/>
          <a:lstStyle>
            <a:lvl1pPr marL="342900" indent="-342900">
              <a:buFont typeface="Arial" charset="0"/>
              <a:buChar char="•"/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wide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sp>
        <p:nvSpPr>
          <p:cNvPr id="4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106909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/>
              <a:t>2 columns </a:t>
            </a:r>
            <a:r>
              <a:rPr lang="nb-NO"/>
              <a:t> </a:t>
            </a:r>
            <a:br>
              <a:rPr lang="nb-NO"/>
            </a:br>
            <a:r>
              <a:rPr lang="nb-NO"/>
              <a:t>(text automatic goes to column 2 once you have filled column 1)</a:t>
            </a:r>
            <a:endParaRPr lang="en-US"/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00407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098782" y="1601657"/>
            <a:ext cx="4997217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Column 1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6391508" y="1601657"/>
            <a:ext cx="4997217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Column 2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 </a:t>
            </a:r>
            <a:r>
              <a:rPr lang="en-US"/>
              <a:t>18pt</a:t>
            </a:r>
          </a:p>
        </p:txBody>
      </p:sp>
      <p:sp>
        <p:nvSpPr>
          <p:cNvPr id="10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12996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left -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06723"/>
            <a:ext cx="4950869" cy="4809951"/>
          </a:xfrm>
          <a:custGeom>
            <a:avLst/>
            <a:gdLst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4548533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548533"/>
              <a:gd name="connsiteY0" fmla="*/ 0 h 4809951"/>
              <a:gd name="connsiteX1" fmla="*/ 4548533 w 4548533"/>
              <a:gd name="connsiteY1" fmla="*/ 0 h 4809951"/>
              <a:gd name="connsiteX2" fmla="*/ 3926741 w 4548533"/>
              <a:gd name="connsiteY2" fmla="*/ 4809951 h 4809951"/>
              <a:gd name="connsiteX3" fmla="*/ 0 w 4548533"/>
              <a:gd name="connsiteY3" fmla="*/ 4809951 h 4809951"/>
              <a:gd name="connsiteX4" fmla="*/ 0 w 4548533"/>
              <a:gd name="connsiteY4" fmla="*/ 0 h 4809951"/>
              <a:gd name="connsiteX0" fmla="*/ 0 w 4950869"/>
              <a:gd name="connsiteY0" fmla="*/ 0 h 4809951"/>
              <a:gd name="connsiteX1" fmla="*/ 4950869 w 4950869"/>
              <a:gd name="connsiteY1" fmla="*/ 0 h 4809951"/>
              <a:gd name="connsiteX2" fmla="*/ 3926741 w 4950869"/>
              <a:gd name="connsiteY2" fmla="*/ 4809951 h 4809951"/>
              <a:gd name="connsiteX3" fmla="*/ 0 w 4950869"/>
              <a:gd name="connsiteY3" fmla="*/ 4809951 h 4809951"/>
              <a:gd name="connsiteX4" fmla="*/ 0 w 4950869"/>
              <a:gd name="connsiteY4" fmla="*/ 0 h 48099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50869" h="4809951">
                <a:moveTo>
                  <a:pt x="0" y="0"/>
                </a:moveTo>
                <a:lnTo>
                  <a:pt x="4950869" y="0"/>
                </a:lnTo>
                <a:lnTo>
                  <a:pt x="3926741" y="4809951"/>
                </a:lnTo>
                <a:lnTo>
                  <a:pt x="0" y="4809951"/>
                </a:lnTo>
                <a:lnTo>
                  <a:pt x="0" y="0"/>
                </a:lnTo>
                <a:close/>
              </a:path>
            </a:pathLst>
          </a:cu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/>
              <a:t>Text </a:t>
            </a:r>
            <a:r>
              <a:rPr lang="mr-IN"/>
              <a:t>–</a:t>
            </a:r>
            <a:r>
              <a:rPr lang="en-US"/>
              <a:t> Calibri 24pt</a:t>
            </a:r>
          </a:p>
          <a:p>
            <a:pPr lvl="1"/>
            <a:r>
              <a:rPr lang="en-US"/>
              <a:t>Second level 20pt</a:t>
            </a:r>
          </a:p>
          <a:p>
            <a:pPr lvl="2"/>
            <a:r>
              <a:rPr lang="en-US" err="1"/>
              <a:t>Third level</a:t>
            </a:r>
            <a:r>
              <a:rPr lang="en-US"/>
              <a:t> 18pt</a:t>
            </a:r>
          </a:p>
        </p:txBody>
      </p:sp>
      <p:sp>
        <p:nvSpPr>
          <p:cNvPr id="4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176613"/>
            <a:ext cx="5272375" cy="1018345"/>
          </a:xfrm>
          <a:custGeom>
            <a:avLst/>
            <a:gdLst>
              <a:gd name="connsiteX0" fmla="*/ 0 w 4998055"/>
              <a:gd name="connsiteY0" fmla="*/ 0 h 1009201"/>
              <a:gd name="connsiteX1" fmla="*/ 4998055 w 4998055"/>
              <a:gd name="connsiteY1" fmla="*/ 0 h 1009201"/>
              <a:gd name="connsiteX2" fmla="*/ 4998055 w 4998055"/>
              <a:gd name="connsiteY2" fmla="*/ 1009201 h 1009201"/>
              <a:gd name="connsiteX3" fmla="*/ 0 w 4998055"/>
              <a:gd name="connsiteY3" fmla="*/ 1009201 h 1009201"/>
              <a:gd name="connsiteX4" fmla="*/ 0 w 4998055"/>
              <a:gd name="connsiteY4" fmla="*/ 0 h 1009201"/>
              <a:gd name="connsiteX0" fmla="*/ 0 w 5226655"/>
              <a:gd name="connsiteY0" fmla="*/ 0 h 1009201"/>
              <a:gd name="connsiteX1" fmla="*/ 5226655 w 5226655"/>
              <a:gd name="connsiteY1" fmla="*/ 0 h 1009201"/>
              <a:gd name="connsiteX2" fmla="*/ 4998055 w 5226655"/>
              <a:gd name="connsiteY2" fmla="*/ 1009201 h 1009201"/>
              <a:gd name="connsiteX3" fmla="*/ 0 w 5226655"/>
              <a:gd name="connsiteY3" fmla="*/ 1009201 h 1009201"/>
              <a:gd name="connsiteX4" fmla="*/ 0 w 5226655"/>
              <a:gd name="connsiteY4" fmla="*/ 0 h 1009201"/>
              <a:gd name="connsiteX0" fmla="*/ 0 w 5226655"/>
              <a:gd name="connsiteY0" fmla="*/ 0 h 1018345"/>
              <a:gd name="connsiteX1" fmla="*/ 5226655 w 5226655"/>
              <a:gd name="connsiteY1" fmla="*/ 0 h 1018345"/>
              <a:gd name="connsiteX2" fmla="*/ 5043775 w 5226655"/>
              <a:gd name="connsiteY2" fmla="*/ 1018345 h 1018345"/>
              <a:gd name="connsiteX3" fmla="*/ 0 w 5226655"/>
              <a:gd name="connsiteY3" fmla="*/ 1009201 h 1018345"/>
              <a:gd name="connsiteX4" fmla="*/ 0 w 5226655"/>
              <a:gd name="connsiteY4" fmla="*/ 0 h 1018345"/>
              <a:gd name="connsiteX0" fmla="*/ 0 w 5272375"/>
              <a:gd name="connsiteY0" fmla="*/ 0 h 1018345"/>
              <a:gd name="connsiteX1" fmla="*/ 5272375 w 5272375"/>
              <a:gd name="connsiteY1" fmla="*/ 0 h 1018345"/>
              <a:gd name="connsiteX2" fmla="*/ 5043775 w 5272375"/>
              <a:gd name="connsiteY2" fmla="*/ 1018345 h 1018345"/>
              <a:gd name="connsiteX3" fmla="*/ 0 w 5272375"/>
              <a:gd name="connsiteY3" fmla="*/ 1009201 h 1018345"/>
              <a:gd name="connsiteX4" fmla="*/ 0 w 5272375"/>
              <a:gd name="connsiteY4" fmla="*/ 0 h 1018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272375" h="1018345">
                <a:moveTo>
                  <a:pt x="0" y="0"/>
                </a:moveTo>
                <a:lnTo>
                  <a:pt x="5272375" y="0"/>
                </a:lnTo>
                <a:lnTo>
                  <a:pt x="5043775" y="1018345"/>
                </a:lnTo>
                <a:lnTo>
                  <a:pt x="0" y="1009201"/>
                </a:lnTo>
                <a:lnTo>
                  <a:pt x="0" y="0"/>
                </a:lnTo>
                <a:close/>
              </a:path>
            </a:pathLst>
          </a:custGeom>
        </p:spPr>
        <p:txBody>
          <a:bodyPr anchor="b">
            <a:norm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sp>
        <p:nvSpPr>
          <p:cNvPr id="5" name="Plassholder for bilde 4"/>
          <p:cNvSpPr>
            <a:spLocks noGrp="1"/>
          </p:cNvSpPr>
          <p:nvPr>
            <p:ph type="pic" sz="quarter" idx="15" hasCustomPrompt="1"/>
          </p:nvPr>
        </p:nvSpPr>
        <p:spPr>
          <a:xfrm>
            <a:off x="5638800" y="0"/>
            <a:ext cx="65532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897147 w 6096000"/>
              <a:gd name="connsiteY0" fmla="*/ 0 h 6866626"/>
              <a:gd name="connsiteX1" fmla="*/ 6096000 w 6096000"/>
              <a:gd name="connsiteY1" fmla="*/ 8626 h 6866626"/>
              <a:gd name="connsiteX2" fmla="*/ 6096000 w 6096000"/>
              <a:gd name="connsiteY2" fmla="*/ 6866626 h 6866626"/>
              <a:gd name="connsiteX3" fmla="*/ 0 w 6096000"/>
              <a:gd name="connsiteY3" fmla="*/ 6866626 h 6866626"/>
              <a:gd name="connsiteX4" fmla="*/ 897147 w 6096000"/>
              <a:gd name="connsiteY4" fmla="*/ 0 h 6866626"/>
              <a:gd name="connsiteX0" fmla="*/ 1354347 w 6553200"/>
              <a:gd name="connsiteY0" fmla="*/ 0 h 6866626"/>
              <a:gd name="connsiteX1" fmla="*/ 6553200 w 6553200"/>
              <a:gd name="connsiteY1" fmla="*/ 8626 h 6866626"/>
              <a:gd name="connsiteX2" fmla="*/ 6553200 w 6553200"/>
              <a:gd name="connsiteY2" fmla="*/ 6866626 h 6866626"/>
              <a:gd name="connsiteX3" fmla="*/ 0 w 6553200"/>
              <a:gd name="connsiteY3" fmla="*/ 6866626 h 6866626"/>
              <a:gd name="connsiteX4" fmla="*/ 1354347 w 6553200"/>
              <a:gd name="connsiteY4" fmla="*/ 0 h 6866626"/>
              <a:gd name="connsiteX0" fmla="*/ 1371600 w 6553200"/>
              <a:gd name="connsiteY0" fmla="*/ 1 h 6858000"/>
              <a:gd name="connsiteX1" fmla="*/ 6553200 w 6553200"/>
              <a:gd name="connsiteY1" fmla="*/ 0 h 6858000"/>
              <a:gd name="connsiteX2" fmla="*/ 6553200 w 6553200"/>
              <a:gd name="connsiteY2" fmla="*/ 6858000 h 6858000"/>
              <a:gd name="connsiteX3" fmla="*/ 0 w 6553200"/>
              <a:gd name="connsiteY3" fmla="*/ 6858000 h 6858000"/>
              <a:gd name="connsiteX4" fmla="*/ 1371600 w 6553200"/>
              <a:gd name="connsiteY4" fmla="*/ 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553200" h="6858000">
                <a:moveTo>
                  <a:pt x="1371600" y="1"/>
                </a:moveTo>
                <a:lnTo>
                  <a:pt x="6553200" y="0"/>
                </a:lnTo>
                <a:lnTo>
                  <a:pt x="6553200" y="6858000"/>
                </a:lnTo>
                <a:lnTo>
                  <a:pt x="0" y="6858000"/>
                </a:lnTo>
                <a:lnTo>
                  <a:pt x="1371600" y="1"/>
                </a:lnTo>
                <a:close/>
              </a:path>
            </a:pathLst>
          </a:custGeom>
        </p:spPr>
        <p:txBody>
          <a:bodyPr anchor="ctr"/>
          <a:lstStyle>
            <a:lvl1pPr marL="228600" marR="0" indent="-22860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  <a:defRPr sz="1600"/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9" name="Gruppe 8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232887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wide WITH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pe 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6" name="Rektangel 5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7" name="Bilde 6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" name="Plassholder for tekst 2">
            <a:extLst>
              <a:ext uri="{FF2B5EF4-FFF2-40B4-BE49-F238E27FC236}">
                <a16:creationId xmlns:a16="http://schemas.microsoft.com/office/drawing/2014/main" id="{226AC55D-E4B0-5340-BE16-E547E7F1C31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98550" y="1194018"/>
            <a:ext cx="10290175" cy="400110"/>
          </a:xfrm>
          <a:prstGeom prst="rect">
            <a:avLst/>
          </a:prstGeom>
        </p:spPr>
        <p:txBody>
          <a:bodyPr>
            <a:sp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 b="1">
                <a:solidFill>
                  <a:schemeClr val="accent1"/>
                </a:solidFill>
              </a:defRPr>
            </a:lvl1pPr>
            <a:lvl2pPr marL="457200" indent="0">
              <a:buNone/>
              <a:defRPr b="1">
                <a:solidFill>
                  <a:schemeClr val="accent1"/>
                </a:solidFill>
              </a:defRPr>
            </a:lvl2pPr>
            <a:lvl3pPr marL="914400" indent="0">
              <a:buNone/>
              <a:defRPr b="1">
                <a:solidFill>
                  <a:schemeClr val="accent1"/>
                </a:solidFill>
              </a:defRPr>
            </a:lvl3pPr>
            <a:lvl4pPr marL="1371600" indent="0">
              <a:buNone/>
              <a:defRPr b="1">
                <a:solidFill>
                  <a:schemeClr val="accent1"/>
                </a:solidFill>
              </a:defRPr>
            </a:lvl4pPr>
            <a:lvl5pPr marL="1828800" indent="0">
              <a:buNone/>
              <a:defRPr b="1">
                <a:solidFill>
                  <a:schemeClr val="accent1"/>
                </a:solidFill>
              </a:defRPr>
            </a:lvl5pPr>
          </a:lstStyle>
          <a:p>
            <a:pPr lvl="0"/>
            <a:r>
              <a:rPr lang="nb-NO"/>
              <a:t>Subtitle in red</a:t>
            </a:r>
          </a:p>
        </p:txBody>
      </p:sp>
      <p:sp>
        <p:nvSpPr>
          <p:cNvPr id="9" name="Plassholder for innhold 2">
            <a:extLst>
              <a:ext uri="{FF2B5EF4-FFF2-40B4-BE49-F238E27FC236}">
                <a16:creationId xmlns:a16="http://schemas.microsoft.com/office/drawing/2014/main" id="{50CC959F-F31A-B645-B67F-AF4DD80624E9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110528" y="1905916"/>
            <a:ext cx="10278195" cy="444839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C44FB90D-B494-C042-A384-692870530AF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81428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64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ft right - image le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ssholder for bilde 8"/>
          <p:cNvSpPr>
            <a:spLocks noGrp="1"/>
          </p:cNvSpPr>
          <p:nvPr>
            <p:ph type="pic" sz="quarter" idx="15" hasCustomPrompt="1"/>
          </p:nvPr>
        </p:nvSpPr>
        <p:spPr>
          <a:xfrm>
            <a:off x="-8616" y="-8626"/>
            <a:ext cx="6085095" cy="6875334"/>
          </a:xfrm>
          <a:custGeom>
            <a:avLst/>
            <a:gdLst>
              <a:gd name="connsiteX0" fmla="*/ 0 w 6564313"/>
              <a:gd name="connsiteY0" fmla="*/ 0 h 6858000"/>
              <a:gd name="connsiteX1" fmla="*/ 6564313 w 6564313"/>
              <a:gd name="connsiteY1" fmla="*/ 0 h 6858000"/>
              <a:gd name="connsiteX2" fmla="*/ 6564313 w 6564313"/>
              <a:gd name="connsiteY2" fmla="*/ 6858000 h 6858000"/>
              <a:gd name="connsiteX3" fmla="*/ 0 w 6564313"/>
              <a:gd name="connsiteY3" fmla="*/ 6858000 h 6858000"/>
              <a:gd name="connsiteX4" fmla="*/ 0 w 6564313"/>
              <a:gd name="connsiteY4" fmla="*/ 0 h 6858000"/>
              <a:gd name="connsiteX0" fmla="*/ 0 w 6564313"/>
              <a:gd name="connsiteY0" fmla="*/ 8626 h 6866626"/>
              <a:gd name="connsiteX1" fmla="*/ 5184086 w 6564313"/>
              <a:gd name="connsiteY1" fmla="*/ 0 h 6866626"/>
              <a:gd name="connsiteX2" fmla="*/ 6564313 w 6564313"/>
              <a:gd name="connsiteY2" fmla="*/ 6866626 h 6866626"/>
              <a:gd name="connsiteX3" fmla="*/ 0 w 6564313"/>
              <a:gd name="connsiteY3" fmla="*/ 6866626 h 6866626"/>
              <a:gd name="connsiteX4" fmla="*/ 0 w 6564313"/>
              <a:gd name="connsiteY4" fmla="*/ 8626 h 6866626"/>
              <a:gd name="connsiteX0" fmla="*/ 0 w 6564313"/>
              <a:gd name="connsiteY0" fmla="*/ 8626 h 6866626"/>
              <a:gd name="connsiteX1" fmla="*/ 5175460 w 6564313"/>
              <a:gd name="connsiteY1" fmla="*/ 0 h 6866626"/>
              <a:gd name="connsiteX2" fmla="*/ 6564313 w 6564313"/>
              <a:gd name="connsiteY2" fmla="*/ 6866626 h 6866626"/>
              <a:gd name="connsiteX3" fmla="*/ 0 w 6564313"/>
              <a:gd name="connsiteY3" fmla="*/ 6866626 h 6866626"/>
              <a:gd name="connsiteX4" fmla="*/ 0 w 6564313"/>
              <a:gd name="connsiteY4" fmla="*/ 8626 h 6866626"/>
              <a:gd name="connsiteX0" fmla="*/ 0 w 6564313"/>
              <a:gd name="connsiteY0" fmla="*/ 8626 h 6866626"/>
              <a:gd name="connsiteX1" fmla="*/ 5175460 w 6564313"/>
              <a:gd name="connsiteY1" fmla="*/ 0 h 6866626"/>
              <a:gd name="connsiteX2" fmla="*/ 6564313 w 6564313"/>
              <a:gd name="connsiteY2" fmla="*/ 6866626 h 6866626"/>
              <a:gd name="connsiteX3" fmla="*/ 422694 w 6564313"/>
              <a:gd name="connsiteY3" fmla="*/ 6866626 h 6866626"/>
              <a:gd name="connsiteX4" fmla="*/ 0 w 6564313"/>
              <a:gd name="connsiteY4" fmla="*/ 8626 h 6866626"/>
              <a:gd name="connsiteX0" fmla="*/ 0 w 6150245"/>
              <a:gd name="connsiteY0" fmla="*/ 0 h 6866626"/>
              <a:gd name="connsiteX1" fmla="*/ 4761392 w 6150245"/>
              <a:gd name="connsiteY1" fmla="*/ 0 h 6866626"/>
              <a:gd name="connsiteX2" fmla="*/ 6150245 w 6150245"/>
              <a:gd name="connsiteY2" fmla="*/ 6866626 h 6866626"/>
              <a:gd name="connsiteX3" fmla="*/ 8626 w 6150245"/>
              <a:gd name="connsiteY3" fmla="*/ 6866626 h 6866626"/>
              <a:gd name="connsiteX4" fmla="*/ 0 w 6150245"/>
              <a:gd name="connsiteY4" fmla="*/ 0 h 6866626"/>
              <a:gd name="connsiteX0" fmla="*/ 0 w 4761392"/>
              <a:gd name="connsiteY0" fmla="*/ 0 h 6875334"/>
              <a:gd name="connsiteX1" fmla="*/ 4761392 w 4761392"/>
              <a:gd name="connsiteY1" fmla="*/ 0 h 6875334"/>
              <a:gd name="connsiteX2" fmla="*/ 3276417 w 4761392"/>
              <a:gd name="connsiteY2" fmla="*/ 6875334 h 6875334"/>
              <a:gd name="connsiteX3" fmla="*/ 8626 w 4761392"/>
              <a:gd name="connsiteY3" fmla="*/ 6866626 h 6875334"/>
              <a:gd name="connsiteX4" fmla="*/ 0 w 4761392"/>
              <a:gd name="connsiteY4" fmla="*/ 0 h 6875334"/>
              <a:gd name="connsiteX0" fmla="*/ 0 w 6085095"/>
              <a:gd name="connsiteY0" fmla="*/ 0 h 6875334"/>
              <a:gd name="connsiteX1" fmla="*/ 6085095 w 6085095"/>
              <a:gd name="connsiteY1" fmla="*/ 0 h 6875334"/>
              <a:gd name="connsiteX2" fmla="*/ 3276417 w 6085095"/>
              <a:gd name="connsiteY2" fmla="*/ 6875334 h 6875334"/>
              <a:gd name="connsiteX3" fmla="*/ 8626 w 6085095"/>
              <a:gd name="connsiteY3" fmla="*/ 6866626 h 6875334"/>
              <a:gd name="connsiteX4" fmla="*/ 0 w 6085095"/>
              <a:gd name="connsiteY4" fmla="*/ 0 h 6875334"/>
              <a:gd name="connsiteX0" fmla="*/ 0 w 6085095"/>
              <a:gd name="connsiteY0" fmla="*/ 0 h 6866626"/>
              <a:gd name="connsiteX1" fmla="*/ 6085095 w 6085095"/>
              <a:gd name="connsiteY1" fmla="*/ 0 h 6866626"/>
              <a:gd name="connsiteX2" fmla="*/ 4695914 w 6085095"/>
              <a:gd name="connsiteY2" fmla="*/ 6866625 h 6866626"/>
              <a:gd name="connsiteX3" fmla="*/ 8626 w 6085095"/>
              <a:gd name="connsiteY3" fmla="*/ 6866626 h 6866626"/>
              <a:gd name="connsiteX4" fmla="*/ 0 w 6085095"/>
              <a:gd name="connsiteY4" fmla="*/ 0 h 6866626"/>
              <a:gd name="connsiteX0" fmla="*/ 0 w 6085095"/>
              <a:gd name="connsiteY0" fmla="*/ 0 h 6875334"/>
              <a:gd name="connsiteX1" fmla="*/ 6085095 w 6085095"/>
              <a:gd name="connsiteY1" fmla="*/ 0 h 6875334"/>
              <a:gd name="connsiteX2" fmla="*/ 4695914 w 6085095"/>
              <a:gd name="connsiteY2" fmla="*/ 6875334 h 6875334"/>
              <a:gd name="connsiteX3" fmla="*/ 8626 w 6085095"/>
              <a:gd name="connsiteY3" fmla="*/ 6866626 h 6875334"/>
              <a:gd name="connsiteX4" fmla="*/ 0 w 6085095"/>
              <a:gd name="connsiteY4" fmla="*/ 0 h 68753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85095" h="6875334">
                <a:moveTo>
                  <a:pt x="0" y="0"/>
                </a:moveTo>
                <a:lnTo>
                  <a:pt x="6085095" y="0"/>
                </a:lnTo>
                <a:lnTo>
                  <a:pt x="4695914" y="6875334"/>
                </a:lnTo>
                <a:lnTo>
                  <a:pt x="8626" y="6866626"/>
                </a:lnTo>
                <a:cubicBezTo>
                  <a:pt x="5751" y="4577751"/>
                  <a:pt x="2875" y="2288875"/>
                  <a:pt x="0" y="0"/>
                </a:cubicBezTo>
                <a:close/>
              </a:path>
            </a:pathLst>
          </a:custGeom>
        </p:spPr>
        <p:txBody>
          <a:bodyPr anchor="ctr"/>
          <a:lstStyle>
            <a:lvl1pPr algn="ctr">
              <a:defRPr sz="1800" baseline="0">
                <a:solidFill>
                  <a:srgbClr val="FF0000"/>
                </a:solidFill>
              </a:defRPr>
            </a:lvl1pPr>
          </a:lstStyle>
          <a:p>
            <a:r>
              <a:rPr lang="en-US"/>
              <a:t>Drag picture to placeholder or click icon to add</a:t>
            </a:r>
          </a:p>
          <a:p>
            <a:r>
              <a:rPr lang="en-US"/>
              <a:t>Place image in back so that logo will appear in front</a:t>
            </a: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6467396" y="1606723"/>
            <a:ext cx="5316617" cy="4809951"/>
          </a:xfrm>
          <a:prstGeom prst="rect">
            <a:avLst/>
          </a:prstGeo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</a:lstStyle>
          <a:p>
            <a:r>
              <a:rPr lang="nb-NO"/>
              <a:t>Text - Remember to place image to back after adding picture so that the logo appears in front</a:t>
            </a:r>
          </a:p>
        </p:txBody>
      </p:sp>
      <p:sp>
        <p:nvSpPr>
          <p:cNvPr id="4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6469811" y="1"/>
            <a:ext cx="5314202" cy="1198114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200"/>
              </a:lnSpc>
              <a:spcBef>
                <a:spcPts val="0"/>
              </a:spcBef>
              <a:buNone/>
              <a:defRPr sz="32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1" name="Bilde 10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9669719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135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l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020" t="11360" r="24043" b="31108"/>
          <a:stretch/>
        </p:blipFill>
        <p:spPr>
          <a:xfrm>
            <a:off x="2501462" y="-1"/>
            <a:ext cx="9690539" cy="6858001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accent1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light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84063667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pos="756">
          <p15:clr>
            <a:srgbClr val="FBAE4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pter divider dar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7" name="Bilde 6"/>
          <p:cNvPicPr>
            <a:picLocks noChangeAspect="1"/>
          </p:cNvPicPr>
          <p:nvPr userDrawn="1"/>
        </p:nvPicPr>
        <p:blipFill rotWithShape="1">
          <a:blip r:embed="rId2" cstate="print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806" t="11352" r="24044" b="31106"/>
          <a:stretch/>
        </p:blipFill>
        <p:spPr>
          <a:xfrm>
            <a:off x="2648608" y="1"/>
            <a:ext cx="9543392" cy="6857999"/>
          </a:xfrm>
          <a:prstGeom prst="rect">
            <a:avLst/>
          </a:prstGeom>
        </p:spPr>
      </p:pic>
      <p:sp>
        <p:nvSpPr>
          <p:cNvPr id="9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13323" y="1039528"/>
            <a:ext cx="9907604" cy="4783756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8000" baseline="0">
                <a:solidFill>
                  <a:schemeClr val="bg2"/>
                </a:solidFill>
                <a:latin typeface="+mj-lt"/>
              </a:defRPr>
            </a:lvl1pPr>
          </a:lstStyle>
          <a:p>
            <a:pPr lvl="0"/>
            <a:r>
              <a:rPr lang="nb-NO"/>
              <a:t>Chapter page dark</a:t>
            </a:r>
          </a:p>
        </p:txBody>
      </p:sp>
      <p:grpSp>
        <p:nvGrpSpPr>
          <p:cNvPr id="10" name="Gruppe 9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1" name="Rektangel 10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2" name="Bilde 1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4686491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867">
          <p15:clr>
            <a:srgbClr val="FBAE40"/>
          </p15:clr>
        </p15:guide>
        <p15:guide id="2" pos="756">
          <p15:clr>
            <a:srgbClr val="FBAE4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dark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  <a:latin typeface="+mn-lt"/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67817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 page red - with 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ktangel 5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7" name="Plassholder for tekst 2"/>
          <p:cNvSpPr>
            <a:spLocks noGrp="1"/>
          </p:cNvSpPr>
          <p:nvPr>
            <p:ph type="body" sz="quarter" idx="10" hasCustomPrompt="1"/>
          </p:nvPr>
        </p:nvSpPr>
        <p:spPr>
          <a:xfrm>
            <a:off x="1142198" y="1039528"/>
            <a:ext cx="9907604" cy="4783756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8000" b="1" baseline="0">
                <a:solidFill>
                  <a:schemeClr val="bg2"/>
                </a:solidFill>
              </a:defRPr>
            </a:lvl1pPr>
          </a:lstStyle>
          <a:p>
            <a:pPr lvl="0"/>
            <a:r>
              <a:rPr lang="nb-NO"/>
              <a:t>Break page, for instance with a ”quote”</a:t>
            </a:r>
          </a:p>
        </p:txBody>
      </p:sp>
      <p:sp>
        <p:nvSpPr>
          <p:cNvPr id="9" name="Rektangel 8"/>
          <p:cNvSpPr/>
          <p:nvPr/>
        </p:nvSpPr>
        <p:spPr>
          <a:xfrm>
            <a:off x="0" y="0"/>
            <a:ext cx="802800" cy="105238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11" name="Bilde 10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361" y="541210"/>
            <a:ext cx="432079" cy="318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346671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ull siz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2" name="Plassholder for bilde 11"/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 anchor="ctr"/>
          <a:lstStyle>
            <a:lvl1pPr algn="ctr">
              <a:defRPr baseline="0"/>
            </a:lvl1pPr>
          </a:lstStyle>
          <a:p>
            <a:r>
              <a:rPr lang="nb-NO"/>
              <a:t>Image full size</a:t>
            </a:r>
          </a:p>
          <a:p>
            <a:r>
              <a:rPr lang="nb-NO"/>
              <a:t>Remember to place image to the back so logo will appear in front</a:t>
            </a:r>
            <a:endParaRPr/>
          </a:p>
        </p:txBody>
      </p:sp>
      <p:grpSp>
        <p:nvGrpSpPr>
          <p:cNvPr id="8" name="Gruppe 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9" name="Rektangel 8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0" name="Bilde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48544076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- regular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10587598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c - WHITE backgroun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uppe 5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7" name="Rektangel 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8" name="Bilde 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296759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V - sho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ktangel 1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18" name="Rektangel 17"/>
          <p:cNvSpPr/>
          <p:nvPr userDrawn="1"/>
        </p:nvSpPr>
        <p:spPr>
          <a:xfrm>
            <a:off x="1040524" y="4750676"/>
            <a:ext cx="2543504" cy="462456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32" name="Plassholder for tekst 9"/>
          <p:cNvSpPr>
            <a:spLocks noGrp="1"/>
          </p:cNvSpPr>
          <p:nvPr>
            <p:ph type="body" sz="quarter" idx="24" hasCustomPrompt="1"/>
          </p:nvPr>
        </p:nvSpPr>
        <p:spPr>
          <a:xfrm>
            <a:off x="3815710" y="1607330"/>
            <a:ext cx="4318999" cy="442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4040"/>
              </a:lnSpc>
              <a:spcBef>
                <a:spcPts val="0"/>
              </a:spcBef>
              <a:buNone/>
              <a:defRPr sz="18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SUMMARY CAPS LOCK</a:t>
            </a:r>
          </a:p>
        </p:txBody>
      </p:sp>
      <p:sp>
        <p:nvSpPr>
          <p:cNvPr id="19" name="Picture Placeholder 3"/>
          <p:cNvSpPr>
            <a:spLocks noGrp="1" noChangeAspect="1"/>
          </p:cNvSpPr>
          <p:nvPr>
            <p:ph type="pic" sz="quarter" idx="10"/>
          </p:nvPr>
        </p:nvSpPr>
        <p:spPr>
          <a:xfrm>
            <a:off x="1028102" y="1736725"/>
            <a:ext cx="2552400" cy="2843003"/>
          </a:xfrm>
          <a:prstGeom prst="rect">
            <a:avLst/>
          </a:prstGeom>
          <a:ln w="9525">
            <a:noFill/>
          </a:ln>
        </p:spPr>
        <p:txBody>
          <a:bodyPr anchor="ctr"/>
          <a:lstStyle>
            <a:lvl1pPr algn="ctr"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3804149" y="2260122"/>
            <a:ext cx="4339187" cy="4156554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nb-NO"/>
              <a:t>Summary text</a:t>
            </a:r>
            <a:endParaRPr lang="en-US"/>
          </a:p>
          <a:p>
            <a:pPr lvl="1"/>
            <a:r>
              <a:rPr lang="en-US"/>
              <a:t>Second level 14pt</a:t>
            </a:r>
          </a:p>
        </p:txBody>
      </p:sp>
      <p:sp>
        <p:nvSpPr>
          <p:cNvPr id="21" name="Text Placeholder 2"/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2142818" y="4848404"/>
            <a:ext cx="1375404" cy="522527"/>
          </a:xfrm>
          <a:prstGeom prst="rect">
            <a:avLst/>
          </a:prstGeom>
        </p:spPr>
        <p:txBody>
          <a:bodyPr/>
          <a:lstStyle>
            <a:lvl1pPr marL="0" indent="0" algn="r">
              <a:buNone/>
              <a:defRPr sz="1400" b="1" baseline="0">
                <a:solidFill>
                  <a:schemeClr val="bg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00.00.0000</a:t>
            </a:r>
          </a:p>
        </p:txBody>
      </p:sp>
      <p:cxnSp>
        <p:nvCxnSpPr>
          <p:cNvPr id="22" name="Straight Connector 9"/>
          <p:cNvCxnSpPr>
            <a:cxnSpLocks noChangeAspect="1"/>
          </p:cNvCxnSpPr>
          <p:nvPr userDrawn="1"/>
        </p:nvCxnSpPr>
        <p:spPr>
          <a:xfrm>
            <a:off x="8759825" y="2077341"/>
            <a:ext cx="3058782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2"/>
          <p:cNvSpPr>
            <a:spLocks noGrp="1" noChangeAspect="1"/>
          </p:cNvSpPr>
          <p:nvPr>
            <p:ph type="body" sz="quarter" idx="21" hasCustomPrompt="1"/>
          </p:nvPr>
        </p:nvSpPr>
        <p:spPr>
          <a:xfrm>
            <a:off x="8669359" y="2260121"/>
            <a:ext cx="3097402" cy="2562045"/>
          </a:xfrm>
          <a:prstGeom prst="rect">
            <a:avLst/>
          </a:prstGeom>
        </p:spPr>
        <p:txBody>
          <a:bodyPr/>
          <a:lstStyle>
            <a:lvl1pPr marL="0" indent="0" algn="l">
              <a:buNone/>
              <a:defRPr sz="1200" b="0" baseline="0">
                <a:solidFill>
                  <a:schemeClr val="accent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Referances from previous tasks and jobs</a:t>
            </a:r>
          </a:p>
        </p:txBody>
      </p:sp>
      <p:sp>
        <p:nvSpPr>
          <p:cNvPr id="29" name="TekstSylinder 43"/>
          <p:cNvSpPr txBox="1">
            <a:spLocks noChangeAspect="1"/>
          </p:cNvSpPr>
          <p:nvPr userDrawn="1"/>
        </p:nvSpPr>
        <p:spPr>
          <a:xfrm>
            <a:off x="252249" y="4827383"/>
            <a:ext cx="22880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nb-NO" sz="1400" b="1">
                <a:solidFill>
                  <a:schemeClr val="bg1"/>
                </a:solidFill>
                <a:latin typeface="+mn-lt"/>
              </a:rPr>
              <a:t>AVAILABLE FROM</a:t>
            </a:r>
            <a:endParaRPr sz="1400" b="1">
              <a:solidFill>
                <a:schemeClr val="bg1"/>
              </a:solidFill>
              <a:latin typeface="+mn-lt"/>
            </a:endParaRPr>
          </a:p>
        </p:txBody>
      </p:sp>
      <p:sp>
        <p:nvSpPr>
          <p:cNvPr id="30" name="Text Placeholder 2"/>
          <p:cNvSpPr>
            <a:spLocks noGrp="1" noChangeAspect="1"/>
          </p:cNvSpPr>
          <p:nvPr>
            <p:ph type="body" sz="quarter" idx="22" hasCustomPrompt="1"/>
          </p:nvPr>
        </p:nvSpPr>
        <p:spPr>
          <a:xfrm>
            <a:off x="8668594" y="4946240"/>
            <a:ext cx="3046412" cy="1470435"/>
          </a:xfrm>
          <a:prstGeom prst="rect">
            <a:avLst/>
          </a:prstGeom>
        </p:spPr>
        <p:txBody>
          <a:bodyPr numCol="2" spcCol="180000"/>
          <a:lstStyle>
            <a:lvl1pPr marL="171450" indent="-171450" algn="l">
              <a:lnSpc>
                <a:spcPct val="100000"/>
              </a:lnSpc>
              <a:spcBef>
                <a:spcPts val="600"/>
              </a:spcBef>
              <a:buFont typeface="Arial" charset="0"/>
              <a:buChar char="•"/>
              <a:defRPr sz="1200" b="0" i="1" baseline="0">
                <a:solidFill>
                  <a:schemeClr val="tx1"/>
                </a:solidFill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Programs</a:t>
            </a:r>
          </a:p>
          <a:p>
            <a:pPr lvl="0"/>
            <a:r>
              <a:rPr lang="en-US"/>
              <a:t>Sertifications</a:t>
            </a:r>
          </a:p>
        </p:txBody>
      </p:sp>
      <p:sp>
        <p:nvSpPr>
          <p:cNvPr id="33" name="Plassholder for tekst 9"/>
          <p:cNvSpPr>
            <a:spLocks noGrp="1"/>
          </p:cNvSpPr>
          <p:nvPr>
            <p:ph type="body" sz="quarter" idx="25" hasCustomPrompt="1"/>
          </p:nvPr>
        </p:nvSpPr>
        <p:spPr>
          <a:xfrm>
            <a:off x="8664130" y="1607330"/>
            <a:ext cx="3119884" cy="44276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>
              <a:lnSpc>
                <a:spcPts val="4040"/>
              </a:lnSpc>
              <a:spcBef>
                <a:spcPts val="0"/>
              </a:spcBef>
              <a:buNone/>
              <a:defRPr sz="1800" b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KEY QUALIFICATIONS</a:t>
            </a:r>
          </a:p>
        </p:txBody>
      </p:sp>
      <p:cxnSp>
        <p:nvCxnSpPr>
          <p:cNvPr id="38" name="Straight Connector 9"/>
          <p:cNvCxnSpPr>
            <a:cxnSpLocks noChangeAspect="1"/>
          </p:cNvCxnSpPr>
          <p:nvPr userDrawn="1"/>
        </p:nvCxnSpPr>
        <p:spPr>
          <a:xfrm>
            <a:off x="3908785" y="2079858"/>
            <a:ext cx="4225925" cy="0"/>
          </a:xfrm>
          <a:prstGeom prst="line">
            <a:avLst/>
          </a:prstGeom>
          <a:ln w="127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itle Placeholder 14"/>
          <p:cNvSpPr>
            <a:spLocks noGrp="1"/>
          </p:cNvSpPr>
          <p:nvPr>
            <p:ph type="title" hasCustomPrompt="1"/>
          </p:nvPr>
        </p:nvSpPr>
        <p:spPr>
          <a:xfrm>
            <a:off x="960026" y="9144"/>
            <a:ext cx="7176441" cy="1186453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000" b="1" baseline="0">
                <a:latin typeface="+mn-lt"/>
              </a:defRPr>
            </a:lvl1pPr>
          </a:lstStyle>
          <a:p>
            <a:r>
              <a:rPr lang="nb-NO"/>
              <a:t>Name Surname</a:t>
            </a:r>
            <a:endParaRPr lang="en-US"/>
          </a:p>
        </p:txBody>
      </p:sp>
      <p:grpSp>
        <p:nvGrpSpPr>
          <p:cNvPr id="23" name="Gruppe 22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4" name="Rektangel 23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26" name="Bilde 2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8596790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094">
          <p15:clr>
            <a:srgbClr val="FBAE40"/>
          </p15:clr>
        </p15:guide>
        <p15:guide id="2" pos="3318">
          <p15:clr>
            <a:srgbClr val="FBAE40"/>
          </p15:clr>
        </p15:guide>
        <p15:guide id="3" pos="506">
          <p15:clr>
            <a:srgbClr val="FBAE40"/>
          </p15:clr>
        </p15:guide>
        <p15:guide id="4" orient="horz" pos="4042">
          <p15:clr>
            <a:srgbClr val="FBAE40"/>
          </p15:clr>
        </p15:guide>
        <p15:guide id="5" pos="7423">
          <p15:clr>
            <a:srgbClr val="FBAE40"/>
          </p15:clr>
        </p15:guide>
        <p15:guide id="6" pos="234">
          <p15:clr>
            <a:srgbClr val="FBAE40"/>
          </p15:clr>
        </p15:guide>
        <p15:guide id="7" pos="5518">
          <p15:clr>
            <a:srgbClr val="FBAE40"/>
          </p15:clr>
        </p15:guide>
        <p15:guide id="8" pos="2457">
          <p15:clr>
            <a:srgbClr val="FBAE40"/>
          </p15:clr>
        </p15:guide>
        <p15:guide id="9" orient="horz" pos="663">
          <p15:clr>
            <a:srgbClr val="FBAE4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ktangel 18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6" name="Picture Placeholder 9"/>
          <p:cNvSpPr>
            <a:spLocks noGrp="1" noChangeAspect="1"/>
          </p:cNvSpPr>
          <p:nvPr>
            <p:ph type="pic" sz="quarter" idx="11"/>
          </p:nvPr>
        </p:nvSpPr>
        <p:spPr>
          <a:xfrm>
            <a:off x="1198159" y="17532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1" name="Picture Placeholder 9"/>
          <p:cNvSpPr>
            <a:spLocks noGrp="1" noChangeAspect="1"/>
          </p:cNvSpPr>
          <p:nvPr>
            <p:ph type="pic" sz="quarter" idx="12"/>
          </p:nvPr>
        </p:nvSpPr>
        <p:spPr>
          <a:xfrm>
            <a:off x="2912675" y="17532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3" name="Picture Placeholder 9"/>
          <p:cNvSpPr>
            <a:spLocks noGrp="1" noChangeAspect="1"/>
          </p:cNvSpPr>
          <p:nvPr>
            <p:ph type="pic" sz="quarter" idx="13"/>
          </p:nvPr>
        </p:nvSpPr>
        <p:spPr>
          <a:xfrm>
            <a:off x="4627191" y="17760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4" name="Picture Placeholder 9"/>
          <p:cNvSpPr>
            <a:spLocks noGrp="1" noChangeAspect="1"/>
          </p:cNvSpPr>
          <p:nvPr>
            <p:ph type="pic" sz="quarter" idx="14"/>
          </p:nvPr>
        </p:nvSpPr>
        <p:spPr>
          <a:xfrm>
            <a:off x="6341707" y="17532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5" name="Picture Placeholder 9"/>
          <p:cNvSpPr>
            <a:spLocks noGrp="1" noChangeAspect="1"/>
          </p:cNvSpPr>
          <p:nvPr>
            <p:ph type="pic" sz="quarter" idx="15"/>
          </p:nvPr>
        </p:nvSpPr>
        <p:spPr>
          <a:xfrm>
            <a:off x="8056223" y="17532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6" name="Picture Placeholder 9"/>
          <p:cNvSpPr>
            <a:spLocks noGrp="1" noChangeAspect="1"/>
          </p:cNvSpPr>
          <p:nvPr>
            <p:ph type="pic" sz="quarter" idx="16"/>
          </p:nvPr>
        </p:nvSpPr>
        <p:spPr>
          <a:xfrm>
            <a:off x="9770737" y="177608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7" name="Picture Placeholder 9"/>
          <p:cNvSpPr>
            <a:spLocks noGrp="1" noChangeAspect="1"/>
          </p:cNvSpPr>
          <p:nvPr>
            <p:ph type="pic" sz="quarter" idx="17"/>
          </p:nvPr>
        </p:nvSpPr>
        <p:spPr>
          <a:xfrm>
            <a:off x="1198159" y="37497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8" name="Picture Placeholder 9"/>
          <p:cNvSpPr>
            <a:spLocks noGrp="1" noChangeAspect="1"/>
          </p:cNvSpPr>
          <p:nvPr>
            <p:ph type="pic" sz="quarter" idx="18"/>
          </p:nvPr>
        </p:nvSpPr>
        <p:spPr>
          <a:xfrm>
            <a:off x="2912675" y="37497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9" name="Picture Placeholder 9"/>
          <p:cNvSpPr>
            <a:spLocks noGrp="1" noChangeAspect="1"/>
          </p:cNvSpPr>
          <p:nvPr>
            <p:ph type="pic" sz="quarter" idx="19"/>
          </p:nvPr>
        </p:nvSpPr>
        <p:spPr>
          <a:xfrm>
            <a:off x="4627191" y="37725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0" name="Picture Placeholder 9"/>
          <p:cNvSpPr>
            <a:spLocks noGrp="1" noChangeAspect="1"/>
          </p:cNvSpPr>
          <p:nvPr>
            <p:ph type="pic" sz="quarter" idx="20"/>
          </p:nvPr>
        </p:nvSpPr>
        <p:spPr>
          <a:xfrm>
            <a:off x="6341707" y="37497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1" name="Picture Placeholder 9"/>
          <p:cNvSpPr>
            <a:spLocks noGrp="1" noChangeAspect="1"/>
          </p:cNvSpPr>
          <p:nvPr>
            <p:ph type="pic" sz="quarter" idx="21"/>
          </p:nvPr>
        </p:nvSpPr>
        <p:spPr>
          <a:xfrm>
            <a:off x="8056223" y="37497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32" name="Picture Placeholder 9"/>
          <p:cNvSpPr>
            <a:spLocks noGrp="1" noChangeAspect="1"/>
          </p:cNvSpPr>
          <p:nvPr>
            <p:ph type="pic" sz="quarter" idx="22"/>
          </p:nvPr>
        </p:nvSpPr>
        <p:spPr>
          <a:xfrm>
            <a:off x="9770737" y="3772527"/>
            <a:ext cx="1221113" cy="1221113"/>
          </a:xfrm>
          <a:prstGeom prst="rect">
            <a:avLst/>
          </a:prstGeom>
          <a:ln w="127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1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18" name="Gruppe 17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20" name="Rektangel 19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33" name="Bilde 3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34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sp>
        <p:nvSpPr>
          <p:cNvPr id="4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02356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5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02356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36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2594631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7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2594631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38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4323418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39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4323418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0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6050618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1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6050618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2" name="Plassholder for tekst 3"/>
          <p:cNvSpPr>
            <a:spLocks noGrp="1"/>
          </p:cNvSpPr>
          <p:nvPr>
            <p:ph type="body" sz="quarter" idx="31" hasCustomPrompt="1"/>
          </p:nvPr>
        </p:nvSpPr>
        <p:spPr>
          <a:xfrm>
            <a:off x="7742893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3" name="Plassholder for tekst 3"/>
          <p:cNvSpPr>
            <a:spLocks noGrp="1"/>
          </p:cNvSpPr>
          <p:nvPr>
            <p:ph type="body" sz="quarter" idx="32" hasCustomPrompt="1"/>
          </p:nvPr>
        </p:nvSpPr>
        <p:spPr>
          <a:xfrm>
            <a:off x="7742893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4" name="Plassholder for tekst 3"/>
          <p:cNvSpPr>
            <a:spLocks noGrp="1"/>
          </p:cNvSpPr>
          <p:nvPr>
            <p:ph type="body" sz="quarter" idx="33" hasCustomPrompt="1"/>
          </p:nvPr>
        </p:nvSpPr>
        <p:spPr>
          <a:xfrm>
            <a:off x="9471681" y="3026487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5" name="Plassholder for tekst 3"/>
          <p:cNvSpPr>
            <a:spLocks noGrp="1"/>
          </p:cNvSpPr>
          <p:nvPr>
            <p:ph type="body" sz="quarter" idx="34" hasCustomPrompt="1"/>
          </p:nvPr>
        </p:nvSpPr>
        <p:spPr>
          <a:xfrm>
            <a:off x="9471681" y="322599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7" name="Plassholder for tekst 3"/>
          <p:cNvSpPr>
            <a:spLocks noGrp="1"/>
          </p:cNvSpPr>
          <p:nvPr>
            <p:ph type="body" sz="quarter" idx="35" hasCustomPrompt="1"/>
          </p:nvPr>
        </p:nvSpPr>
        <p:spPr>
          <a:xfrm>
            <a:off x="902356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48" name="Plassholder for tekst 3"/>
          <p:cNvSpPr>
            <a:spLocks noGrp="1"/>
          </p:cNvSpPr>
          <p:nvPr>
            <p:ph type="body" sz="quarter" idx="36" hasCustomPrompt="1"/>
          </p:nvPr>
        </p:nvSpPr>
        <p:spPr>
          <a:xfrm>
            <a:off x="902356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49" name="Plassholder for tekst 3"/>
          <p:cNvSpPr>
            <a:spLocks noGrp="1"/>
          </p:cNvSpPr>
          <p:nvPr>
            <p:ph type="body" sz="quarter" idx="37" hasCustomPrompt="1"/>
          </p:nvPr>
        </p:nvSpPr>
        <p:spPr>
          <a:xfrm>
            <a:off x="2594631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0" name="Plassholder for tekst 3"/>
          <p:cNvSpPr>
            <a:spLocks noGrp="1"/>
          </p:cNvSpPr>
          <p:nvPr>
            <p:ph type="body" sz="quarter" idx="38" hasCustomPrompt="1"/>
          </p:nvPr>
        </p:nvSpPr>
        <p:spPr>
          <a:xfrm>
            <a:off x="2594631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51" name="Plassholder for tekst 3"/>
          <p:cNvSpPr>
            <a:spLocks noGrp="1"/>
          </p:cNvSpPr>
          <p:nvPr>
            <p:ph type="body" sz="quarter" idx="39" hasCustomPrompt="1"/>
          </p:nvPr>
        </p:nvSpPr>
        <p:spPr>
          <a:xfrm>
            <a:off x="4323418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2" name="Plassholder for tekst 3"/>
          <p:cNvSpPr>
            <a:spLocks noGrp="1"/>
          </p:cNvSpPr>
          <p:nvPr>
            <p:ph type="body" sz="quarter" idx="40" hasCustomPrompt="1"/>
          </p:nvPr>
        </p:nvSpPr>
        <p:spPr>
          <a:xfrm>
            <a:off x="6050618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3" name="Plassholder for tekst 3"/>
          <p:cNvSpPr>
            <a:spLocks noGrp="1"/>
          </p:cNvSpPr>
          <p:nvPr>
            <p:ph type="body" sz="quarter" idx="41" hasCustomPrompt="1"/>
          </p:nvPr>
        </p:nvSpPr>
        <p:spPr>
          <a:xfrm>
            <a:off x="6050618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54" name="Plassholder for tekst 3"/>
          <p:cNvSpPr>
            <a:spLocks noGrp="1"/>
          </p:cNvSpPr>
          <p:nvPr>
            <p:ph type="body" sz="quarter" idx="42" hasCustomPrompt="1"/>
          </p:nvPr>
        </p:nvSpPr>
        <p:spPr>
          <a:xfrm>
            <a:off x="7742893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5" name="Plassholder for tekst 3"/>
          <p:cNvSpPr>
            <a:spLocks noGrp="1"/>
          </p:cNvSpPr>
          <p:nvPr>
            <p:ph type="body" sz="quarter" idx="43" hasCustomPrompt="1"/>
          </p:nvPr>
        </p:nvSpPr>
        <p:spPr>
          <a:xfrm>
            <a:off x="7742893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56" name="Plassholder for tekst 3"/>
          <p:cNvSpPr>
            <a:spLocks noGrp="1"/>
          </p:cNvSpPr>
          <p:nvPr>
            <p:ph type="body" sz="quarter" idx="44" hasCustomPrompt="1"/>
          </p:nvPr>
        </p:nvSpPr>
        <p:spPr>
          <a:xfrm>
            <a:off x="9471681" y="5013325"/>
            <a:ext cx="1817964" cy="192202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2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57" name="Plassholder for tekst 3"/>
          <p:cNvSpPr>
            <a:spLocks noGrp="1"/>
          </p:cNvSpPr>
          <p:nvPr>
            <p:ph type="body" sz="quarter" idx="45" hasCustomPrompt="1"/>
          </p:nvPr>
        </p:nvSpPr>
        <p:spPr>
          <a:xfrm>
            <a:off x="9471681" y="5212830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58" name="Plassholder for tekst 3"/>
          <p:cNvSpPr>
            <a:spLocks noGrp="1"/>
          </p:cNvSpPr>
          <p:nvPr>
            <p:ph type="body" sz="quarter" idx="46" hasCustomPrompt="1"/>
          </p:nvPr>
        </p:nvSpPr>
        <p:spPr>
          <a:xfrm>
            <a:off x="4323418" y="5217352"/>
            <a:ext cx="1817964" cy="155626"/>
          </a:xfrm>
          <a:prstGeom prst="rect">
            <a:avLst/>
          </a:prstGeom>
        </p:spPr>
        <p:txBody>
          <a:bodyPr lIns="0" tIns="0" rIns="0" bIns="0"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10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76793552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888">
          <p15:clr>
            <a:srgbClr val="FBAE40"/>
          </p15:clr>
        </p15:guide>
        <p15:guide id="2" pos="3840">
          <p15:clr>
            <a:srgbClr val="FBAE40"/>
          </p15:clr>
        </p15:guide>
        <p15:guide id="3" pos="756">
          <p15:clr>
            <a:srgbClr val="FBAE40"/>
          </p15:clr>
        </p15:guide>
        <p15:guide id="4" pos="6924">
          <p15:clr>
            <a:srgbClr val="FBAE40"/>
          </p15:clr>
        </p15:guide>
        <p15:guide id="5" orient="horz" pos="3158">
          <p15:clr>
            <a:srgbClr val="FBAE40"/>
          </p15:clr>
        </p15:guide>
        <p15:guide id="6" orient="horz" pos="663">
          <p15:clr>
            <a:srgbClr val="FBAE40"/>
          </p15:clr>
        </p15:guide>
        <p15:guide id="7" pos="1141">
          <p15:clr>
            <a:srgbClr val="FBAE40"/>
          </p15:clr>
        </p15:guide>
        <p15:guide id="8" pos="2207">
          <p15:clr>
            <a:srgbClr val="FBAE40"/>
          </p15:clr>
        </p15:guide>
        <p15:guide id="9" pos="3296">
          <p15:clr>
            <a:srgbClr val="FBAE40"/>
          </p15:clr>
        </p15:guide>
        <p15:guide id="10" pos="4384">
          <p15:clr>
            <a:srgbClr val="FBAE40"/>
          </p15:clr>
        </p15:guide>
        <p15:guide id="11" pos="5450">
          <p15:clr>
            <a:srgbClr val="FBAE40"/>
          </p15:clr>
        </p15:guide>
        <p15:guide id="12" pos="6539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 integ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Bild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5400" y="208911"/>
            <a:ext cx="432000" cy="320727"/>
          </a:xfrm>
          <a:prstGeom prst="rect">
            <a:avLst/>
          </a:prstGeom>
        </p:spPr>
      </p:pic>
      <p:sp>
        <p:nvSpPr>
          <p:cNvPr id="8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1101496" y="1610903"/>
            <a:ext cx="10287229" cy="4295832"/>
          </a:xfrm>
          <a:prstGeom prst="rect">
            <a:avLst/>
          </a:prstGeom>
        </p:spPr>
        <p:txBody>
          <a:bodyPr numCol="2" spcCol="720000"/>
          <a:lstStyle>
            <a:lvl1pPr marL="0" indent="0">
              <a:buNone/>
              <a:defRPr sz="2400"/>
            </a:lvl1pPr>
            <a:lvl2pPr marL="800100" indent="-342900">
              <a:buFont typeface="Arial" charset="0"/>
              <a:buChar char="•"/>
              <a:defRPr sz="2000"/>
            </a:lvl2pPr>
            <a:lvl3pPr marL="1200150" indent="-285750">
              <a:buFont typeface="Arial" charset="0"/>
              <a:buChar char="•"/>
              <a:defRPr sz="1800"/>
            </a:lvl3pPr>
          </a:lstStyle>
          <a:p>
            <a:pPr lvl="0"/>
            <a:r>
              <a:rPr lang="en-US" dirty="0"/>
              <a:t>2 columns </a:t>
            </a:r>
            <a:r>
              <a:rPr lang="nb-NO" dirty="0"/>
              <a:t> </a:t>
            </a:r>
            <a:br>
              <a:rPr lang="nb-NO" dirty="0"/>
            </a:br>
            <a:r>
              <a:rPr lang="nb-NO" dirty="0"/>
              <a:t>(text automatic goes to column 2 once you have filled column 1)</a:t>
            </a:r>
            <a:endParaRPr lang="en-US" dirty="0"/>
          </a:p>
          <a:p>
            <a:pPr lvl="1"/>
            <a:r>
              <a:rPr lang="en-US" dirty="0"/>
              <a:t>Second level 20pt</a:t>
            </a:r>
          </a:p>
          <a:p>
            <a:pPr lvl="2"/>
            <a:r>
              <a:rPr lang="en-US" dirty="0" err="1"/>
              <a:t>Third level </a:t>
            </a:r>
            <a:r>
              <a:rPr lang="en-US" dirty="0"/>
              <a:t>18pt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2" name="Rektangel 11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3" name="Bilde 12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0" name="Title Placeholder 14">
            <a:extLst>
              <a:ext uri="{FF2B5EF4-FFF2-40B4-BE49-F238E27FC236}">
                <a16:creationId xmlns:a16="http://schemas.microsoft.com/office/drawing/2014/main" id="{12A39048-1DCB-4447-BB6C-465BCE728C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- sma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1200150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3783162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366174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2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8949187" y="2665058"/>
            <a:ext cx="2038273" cy="219456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9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</a:t>
            </a:r>
            <a:r>
              <a:rPr lang="nb-NO" err="1"/>
              <a:t>two</a:t>
            </a:r>
            <a:r>
              <a:rPr lang="nb-NO"/>
              <a:t> lines in bold. </a:t>
            </a:r>
            <a:r>
              <a:rPr lang="nb-NO" err="1"/>
              <a:t>Keep</a:t>
            </a:r>
            <a:r>
              <a:rPr lang="nb-NO"/>
              <a:t> </a:t>
            </a:r>
            <a:r>
              <a:rPr lang="nb-NO" err="1"/>
              <a:t>box</a:t>
            </a:r>
            <a:r>
              <a:rPr lang="nb-NO"/>
              <a:t> in </a:t>
            </a:r>
            <a:r>
              <a:rPr lang="nb-NO" err="1"/>
              <a:t>place</a:t>
            </a:r>
            <a:r>
              <a:rPr lang="nb-NO"/>
              <a:t>. </a:t>
            </a:r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1195358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1200150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3780616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3785408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4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6365874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5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6370666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6" name="Plassholder for tekst 3"/>
          <p:cNvSpPr>
            <a:spLocks noGrp="1"/>
          </p:cNvSpPr>
          <p:nvPr>
            <p:ph type="body" sz="quarter" idx="29" hasCustomPrompt="1"/>
          </p:nvPr>
        </p:nvSpPr>
        <p:spPr>
          <a:xfrm>
            <a:off x="8951132" y="4999418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4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7" name="Plassholder for tekst 3"/>
          <p:cNvSpPr>
            <a:spLocks noGrp="1"/>
          </p:cNvSpPr>
          <p:nvPr>
            <p:ph type="body" sz="quarter" idx="30" hasCustomPrompt="1"/>
          </p:nvPr>
        </p:nvSpPr>
        <p:spPr>
          <a:xfrm>
            <a:off x="8955924" y="5260884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2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3127998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659">
          <p15:clr>
            <a:srgbClr val="FBAE40"/>
          </p15:clr>
        </p15:guide>
        <p15:guide id="2" pos="3840">
          <p15:clr>
            <a:srgbClr val="FBAE40"/>
          </p15:clr>
        </p15:guide>
        <p15:guide id="3" pos="756">
          <p15:clr>
            <a:srgbClr val="FBAE40"/>
          </p15:clr>
        </p15:guide>
        <p15:guide id="4" orient="horz" pos="663">
          <p15:clr>
            <a:srgbClr val="FBAE40"/>
          </p15:clr>
        </p15:guide>
        <p15:guide id="5" orient="horz" pos="2863">
          <p15:clr>
            <a:srgbClr val="FBAE40"/>
          </p15:clr>
        </p15:guide>
        <p15:guide id="6" orient="horz" pos="2999">
          <p15:clr>
            <a:srgbClr val="FBAE40"/>
          </p15:clr>
        </p15:guide>
        <p15:guide id="7" pos="1391">
          <p15:clr>
            <a:srgbClr val="FBAE40"/>
          </p15:clr>
        </p15:guide>
        <p15:guide id="8" pos="3046">
          <p15:clr>
            <a:srgbClr val="FBAE40"/>
          </p15:clr>
        </p15:guide>
        <p15:guide id="9" pos="4634">
          <p15:clr>
            <a:srgbClr val="FBAE40"/>
          </p15:clr>
        </p15:guide>
        <p15:guide id="10" pos="6267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big pictu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ktangel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0" y="2128065"/>
            <a:ext cx="3947160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4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8244840" y="2128065"/>
            <a:ext cx="3947160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5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4122420" y="2128065"/>
            <a:ext cx="3947160" cy="274320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400" b="0" i="0">
                <a:solidFill>
                  <a:schemeClr val="tx1"/>
                </a:solidFill>
                <a:latin typeface="+mn-lt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11" name="Gruppe 10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7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  <p:sp>
        <p:nvSpPr>
          <p:cNvPr id="18" name="Plassholder for tekst 3"/>
          <p:cNvSpPr>
            <a:spLocks noGrp="1"/>
          </p:cNvSpPr>
          <p:nvPr>
            <p:ph type="body" sz="quarter" idx="23" hasCustomPrompt="1"/>
          </p:nvPr>
        </p:nvSpPr>
        <p:spPr>
          <a:xfrm>
            <a:off x="928341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19" name="Plassholder for tekst 3"/>
          <p:cNvSpPr>
            <a:spLocks noGrp="1"/>
          </p:cNvSpPr>
          <p:nvPr>
            <p:ph type="body" sz="quarter" idx="24" hasCustomPrompt="1"/>
          </p:nvPr>
        </p:nvSpPr>
        <p:spPr>
          <a:xfrm>
            <a:off x="933133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0" name="Plassholder for tekst 3"/>
          <p:cNvSpPr>
            <a:spLocks noGrp="1"/>
          </p:cNvSpPr>
          <p:nvPr>
            <p:ph type="body" sz="quarter" idx="25" hasCustomPrompt="1"/>
          </p:nvPr>
        </p:nvSpPr>
        <p:spPr>
          <a:xfrm>
            <a:off x="5059768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1" name="Plassholder for tekst 3"/>
          <p:cNvSpPr>
            <a:spLocks noGrp="1"/>
          </p:cNvSpPr>
          <p:nvPr>
            <p:ph type="body" sz="quarter" idx="26" hasCustomPrompt="1"/>
          </p:nvPr>
        </p:nvSpPr>
        <p:spPr>
          <a:xfrm>
            <a:off x="5064560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  <p:sp>
        <p:nvSpPr>
          <p:cNvPr id="22" name="Plassholder for tekst 3"/>
          <p:cNvSpPr>
            <a:spLocks noGrp="1"/>
          </p:cNvSpPr>
          <p:nvPr>
            <p:ph type="body" sz="quarter" idx="27" hasCustomPrompt="1"/>
          </p:nvPr>
        </p:nvSpPr>
        <p:spPr>
          <a:xfrm>
            <a:off x="9166257" y="5084271"/>
            <a:ext cx="2054918" cy="216374"/>
          </a:xfrm>
          <a:prstGeom prst="rect">
            <a:avLst/>
          </a:prstGeom>
        </p:spPr>
        <p:txBody>
          <a:bodyPr lIns="0" tIns="0" rIns="0" bIns="0" anchor="t"/>
          <a:lstStyle>
            <a:lvl1pPr marL="0" indent="0" algn="ctr">
              <a:lnSpc>
                <a:spcPct val="100000"/>
              </a:lnSpc>
              <a:buNone/>
              <a:defRPr sz="1600" b="1" baseline="0">
                <a:solidFill>
                  <a:schemeClr val="accent1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NAME SURNAME</a:t>
            </a:r>
            <a:endParaRPr/>
          </a:p>
        </p:txBody>
      </p:sp>
      <p:sp>
        <p:nvSpPr>
          <p:cNvPr id="23" name="Plassholder for tekst 3"/>
          <p:cNvSpPr>
            <a:spLocks noGrp="1"/>
          </p:cNvSpPr>
          <p:nvPr>
            <p:ph type="body" sz="quarter" idx="28" hasCustomPrompt="1"/>
          </p:nvPr>
        </p:nvSpPr>
        <p:spPr>
          <a:xfrm>
            <a:off x="9171049" y="5354050"/>
            <a:ext cx="2050125" cy="207166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1300"/>
            </a:lvl2pPr>
            <a:lvl3pPr marL="914400" indent="0" algn="ctr">
              <a:buNone/>
              <a:defRPr sz="1300"/>
            </a:lvl3pPr>
            <a:lvl4pPr marL="1371600" indent="0" algn="ctr">
              <a:buNone/>
              <a:defRPr sz="1300"/>
            </a:lvl4pPr>
            <a:lvl5pPr marL="1828800" indent="0" algn="ctr">
              <a:buNone/>
              <a:defRPr sz="1300"/>
            </a:lvl5pPr>
          </a:lstStyle>
          <a:p>
            <a:pPr lvl="0"/>
            <a:r>
              <a:rPr lang="nb-NO"/>
              <a:t>Title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18123454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067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1232">
          <p15:clr>
            <a:srgbClr val="FBAE40"/>
          </p15:clr>
        </p15:guide>
        <p15:guide id="5" pos="6425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large pictu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ktangel 1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 noChangeAspect="1"/>
          </p:cNvSpPr>
          <p:nvPr>
            <p:ph type="pic" sz="quarter" idx="12"/>
          </p:nvPr>
        </p:nvSpPr>
        <p:spPr>
          <a:xfrm>
            <a:off x="388938" y="1767335"/>
            <a:ext cx="2635883" cy="384048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9" name="Picture Placeholder 3"/>
          <p:cNvSpPr>
            <a:spLocks noGrp="1" noChangeAspect="1"/>
          </p:cNvSpPr>
          <p:nvPr>
            <p:ph type="pic" sz="quarter" idx="13"/>
          </p:nvPr>
        </p:nvSpPr>
        <p:spPr>
          <a:xfrm>
            <a:off x="9122162" y="1767335"/>
            <a:ext cx="2635883" cy="384048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0" name="Picture Placeholder 3"/>
          <p:cNvSpPr>
            <a:spLocks noGrp="1" noChangeAspect="1"/>
          </p:cNvSpPr>
          <p:nvPr>
            <p:ph type="pic" sz="quarter" idx="14"/>
          </p:nvPr>
        </p:nvSpPr>
        <p:spPr>
          <a:xfrm>
            <a:off x="6211087" y="1767335"/>
            <a:ext cx="2635883" cy="384048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Picture Placeholder 3"/>
          <p:cNvSpPr>
            <a:spLocks noGrp="1" noChangeAspect="1"/>
          </p:cNvSpPr>
          <p:nvPr>
            <p:ph type="pic" sz="quarter" idx="15"/>
          </p:nvPr>
        </p:nvSpPr>
        <p:spPr>
          <a:xfrm>
            <a:off x="3300012" y="1767335"/>
            <a:ext cx="2635883" cy="3840480"/>
          </a:xfrm>
          <a:prstGeom prst="rect">
            <a:avLst/>
          </a:prstGeom>
          <a:ln w="6350">
            <a:noFill/>
          </a:ln>
        </p:spPr>
        <p:txBody>
          <a:bodyPr anchor="ctr"/>
          <a:lstStyle>
            <a:lvl1pPr marL="0" indent="0" algn="ctr">
              <a:buNone/>
              <a:defRPr sz="1600" b="0" i="0">
                <a:solidFill>
                  <a:schemeClr val="tx1"/>
                </a:solidFill>
                <a:latin typeface="+mn-lt"/>
                <a:cs typeface="Cat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grpSp>
        <p:nvGrpSpPr>
          <p:cNvPr id="15" name="Gruppe 14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7" name="Rektangel 16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8" name="Bilde 17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9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Heading up to 2 lines in bold. Keep box in place. </a:t>
            </a:r>
          </a:p>
        </p:txBody>
      </p:sp>
    </p:spTree>
    <p:extLst>
      <p:ext uri="{BB962C8B-B14F-4D97-AF65-F5344CB8AC3E}">
        <p14:creationId xmlns:p14="http://schemas.microsoft.com/office/powerpoint/2010/main" val="258549178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3543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2910">
          <p15:clr>
            <a:srgbClr val="FBAE40"/>
          </p15:clr>
        </p15:guide>
        <p15:guide id="5" pos="1073">
          <p15:clr>
            <a:srgbClr val="FBAE40"/>
          </p15:clr>
        </p15:guide>
        <p15:guide id="6" pos="4747">
          <p15:clr>
            <a:srgbClr val="FBAE40"/>
          </p15:clr>
        </p15:guide>
        <p15:guide id="7" pos="6562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arallellogram 3"/>
          <p:cNvSpPr/>
          <p:nvPr userDrawn="1"/>
        </p:nvSpPr>
        <p:spPr>
          <a:xfrm>
            <a:off x="-17408" y="-12902"/>
            <a:ext cx="8770715" cy="6881925"/>
          </a:xfrm>
          <a:custGeom>
            <a:avLst/>
            <a:gdLst>
              <a:gd name="connsiteX0" fmla="*/ 0 w 4698472"/>
              <a:gd name="connsiteY0" fmla="*/ 6871185 h 6871185"/>
              <a:gd name="connsiteX1" fmla="*/ 2279934 w 4698472"/>
              <a:gd name="connsiteY1" fmla="*/ 0 h 6871185"/>
              <a:gd name="connsiteX2" fmla="*/ 4698472 w 4698472"/>
              <a:gd name="connsiteY2" fmla="*/ 0 h 6871185"/>
              <a:gd name="connsiteX3" fmla="*/ 2418538 w 4698472"/>
              <a:gd name="connsiteY3" fmla="*/ 6871185 h 6871185"/>
              <a:gd name="connsiteX4" fmla="*/ 0 w 4698472"/>
              <a:gd name="connsiteY4" fmla="*/ 6871185 h 6871185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568886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279934 w 4698472"/>
              <a:gd name="connsiteY1" fmla="*/ 0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4698472"/>
              <a:gd name="connsiteY0" fmla="*/ 6871185 h 6891282"/>
              <a:gd name="connsiteX1" fmla="*/ 2081530 w 4698472"/>
              <a:gd name="connsiteY1" fmla="*/ 10049 h 6891282"/>
              <a:gd name="connsiteX2" fmla="*/ 4698472 w 4698472"/>
              <a:gd name="connsiteY2" fmla="*/ 0 h 6891282"/>
              <a:gd name="connsiteX3" fmla="*/ 4619127 w 4698472"/>
              <a:gd name="connsiteY3" fmla="*/ 6891282 h 6891282"/>
              <a:gd name="connsiteX4" fmla="*/ 0 w 4698472"/>
              <a:gd name="connsiteY4" fmla="*/ 6871185 h 6891282"/>
              <a:gd name="connsiteX0" fmla="*/ 0 w 3824419"/>
              <a:gd name="connsiteY0" fmla="*/ 6911379 h 6911379"/>
              <a:gd name="connsiteX1" fmla="*/ 1207477 w 3824419"/>
              <a:gd name="connsiteY1" fmla="*/ 10049 h 6911379"/>
              <a:gd name="connsiteX2" fmla="*/ 3824419 w 3824419"/>
              <a:gd name="connsiteY2" fmla="*/ 0 h 6911379"/>
              <a:gd name="connsiteX3" fmla="*/ 3745074 w 3824419"/>
              <a:gd name="connsiteY3" fmla="*/ 6891282 h 6911379"/>
              <a:gd name="connsiteX4" fmla="*/ 0 w 3824419"/>
              <a:gd name="connsiteY4" fmla="*/ 6911379 h 6911379"/>
              <a:gd name="connsiteX0" fmla="*/ 0 w 3572391"/>
              <a:gd name="connsiteY0" fmla="*/ 6921428 h 6921428"/>
              <a:gd name="connsiteX1" fmla="*/ 955449 w 3572391"/>
              <a:gd name="connsiteY1" fmla="*/ 10049 h 6921428"/>
              <a:gd name="connsiteX2" fmla="*/ 3572391 w 3572391"/>
              <a:gd name="connsiteY2" fmla="*/ 0 h 6921428"/>
              <a:gd name="connsiteX3" fmla="*/ 3493046 w 3572391"/>
              <a:gd name="connsiteY3" fmla="*/ 6891282 h 6921428"/>
              <a:gd name="connsiteX4" fmla="*/ 0 w 3572391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755798 w 3835143"/>
              <a:gd name="connsiteY3" fmla="*/ 6891282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2988991 w 3835143"/>
              <a:gd name="connsiteY3" fmla="*/ 6901331 h 6921428"/>
              <a:gd name="connsiteX4" fmla="*/ 0 w 3835143"/>
              <a:gd name="connsiteY4" fmla="*/ 6921428 h 6921428"/>
              <a:gd name="connsiteX0" fmla="*/ 0 w 3835143"/>
              <a:gd name="connsiteY0" fmla="*/ 6921428 h 6921428"/>
              <a:gd name="connsiteX1" fmla="*/ 1218201 w 3835143"/>
              <a:gd name="connsiteY1" fmla="*/ 10049 h 6921428"/>
              <a:gd name="connsiteX2" fmla="*/ 3835143 w 3835143"/>
              <a:gd name="connsiteY2" fmla="*/ 0 h 6921428"/>
              <a:gd name="connsiteX3" fmla="*/ 3530582 w 3835143"/>
              <a:gd name="connsiteY3" fmla="*/ 6911380 h 6921428"/>
              <a:gd name="connsiteX4" fmla="*/ 0 w 3835143"/>
              <a:gd name="connsiteY4" fmla="*/ 6921428 h 6921428"/>
              <a:gd name="connsiteX0" fmla="*/ 0 w 3530582"/>
              <a:gd name="connsiteY0" fmla="*/ 6911380 h 6911380"/>
              <a:gd name="connsiteX1" fmla="*/ 1218201 w 3530582"/>
              <a:gd name="connsiteY1" fmla="*/ 1 h 6911380"/>
              <a:gd name="connsiteX2" fmla="*/ 3491957 w 3530582"/>
              <a:gd name="connsiteY2" fmla="*/ 0 h 6911380"/>
              <a:gd name="connsiteX3" fmla="*/ 3530582 w 3530582"/>
              <a:gd name="connsiteY3" fmla="*/ 6901332 h 6911380"/>
              <a:gd name="connsiteX4" fmla="*/ 0 w 3530582"/>
              <a:gd name="connsiteY4" fmla="*/ 6911380 h 6911380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11379 h 6911379"/>
              <a:gd name="connsiteX1" fmla="*/ 1218201 w 3534855"/>
              <a:gd name="connsiteY1" fmla="*/ 0 h 6911379"/>
              <a:gd name="connsiteX2" fmla="*/ 3534855 w 3534855"/>
              <a:gd name="connsiteY2" fmla="*/ 10047 h 6911379"/>
              <a:gd name="connsiteX3" fmla="*/ 3530582 w 3534855"/>
              <a:gd name="connsiteY3" fmla="*/ 6901331 h 6911379"/>
              <a:gd name="connsiteX4" fmla="*/ 0 w 3534855"/>
              <a:gd name="connsiteY4" fmla="*/ 6911379 h 6911379"/>
              <a:gd name="connsiteX0" fmla="*/ 0 w 3534855"/>
              <a:gd name="connsiteY0" fmla="*/ 6921427 h 6921427"/>
              <a:gd name="connsiteX1" fmla="*/ 1223563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21427 h 6921427"/>
              <a:gd name="connsiteX1" fmla="*/ 746439 w 3534855"/>
              <a:gd name="connsiteY1" fmla="*/ 0 h 6921427"/>
              <a:gd name="connsiteX2" fmla="*/ 3534855 w 3534855"/>
              <a:gd name="connsiteY2" fmla="*/ 20095 h 6921427"/>
              <a:gd name="connsiteX3" fmla="*/ 3530582 w 3534855"/>
              <a:gd name="connsiteY3" fmla="*/ 6911379 h 6921427"/>
              <a:gd name="connsiteX4" fmla="*/ 0 w 3534855"/>
              <a:gd name="connsiteY4" fmla="*/ 6921427 h 6921427"/>
              <a:gd name="connsiteX0" fmla="*/ 0 w 3534855"/>
              <a:gd name="connsiteY0" fmla="*/ 6901332 h 6901332"/>
              <a:gd name="connsiteX1" fmla="*/ 746439 w 3534855"/>
              <a:gd name="connsiteY1" fmla="*/ 20246 h 6901332"/>
              <a:gd name="connsiteX2" fmla="*/ 3534855 w 3534855"/>
              <a:gd name="connsiteY2" fmla="*/ 0 h 6901332"/>
              <a:gd name="connsiteX3" fmla="*/ 3530582 w 3534855"/>
              <a:gd name="connsiteY3" fmla="*/ 6891284 h 6901332"/>
              <a:gd name="connsiteX4" fmla="*/ 0 w 3534855"/>
              <a:gd name="connsiteY4" fmla="*/ 6901332 h 6901332"/>
              <a:gd name="connsiteX0" fmla="*/ 0 w 3531267"/>
              <a:gd name="connsiteY0" fmla="*/ 6881086 h 6881086"/>
              <a:gd name="connsiteX1" fmla="*/ 746439 w 3531267"/>
              <a:gd name="connsiteY1" fmla="*/ 0 h 6881086"/>
              <a:gd name="connsiteX2" fmla="*/ 3531267 w 3531267"/>
              <a:gd name="connsiteY2" fmla="*/ 13372 h 6881086"/>
              <a:gd name="connsiteX3" fmla="*/ 3530582 w 3531267"/>
              <a:gd name="connsiteY3" fmla="*/ 6871038 h 6881086"/>
              <a:gd name="connsiteX4" fmla="*/ 0 w 3531267"/>
              <a:gd name="connsiteY4" fmla="*/ 6881086 h 6881086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30582 w 3534855"/>
              <a:gd name="connsiteY3" fmla="*/ 6871114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444470 w 3534855"/>
              <a:gd name="connsiteY3" fmla="*/ 6891284 h 6891284"/>
              <a:gd name="connsiteX4" fmla="*/ 0 w 3534855"/>
              <a:gd name="connsiteY4" fmla="*/ 6881162 h 6891284"/>
              <a:gd name="connsiteX0" fmla="*/ 0 w 3534855"/>
              <a:gd name="connsiteY0" fmla="*/ 6881162 h 6881162"/>
              <a:gd name="connsiteX1" fmla="*/ 746439 w 3534855"/>
              <a:gd name="connsiteY1" fmla="*/ 76 h 6881162"/>
              <a:gd name="connsiteX2" fmla="*/ 3534855 w 3534855"/>
              <a:gd name="connsiteY2" fmla="*/ 0 h 6881162"/>
              <a:gd name="connsiteX3" fmla="*/ 3509054 w 3534855"/>
              <a:gd name="connsiteY3" fmla="*/ 6871113 h 6881162"/>
              <a:gd name="connsiteX4" fmla="*/ 0 w 3534855"/>
              <a:gd name="connsiteY4" fmla="*/ 6881162 h 6881162"/>
              <a:gd name="connsiteX0" fmla="*/ 0 w 3534855"/>
              <a:gd name="connsiteY0" fmla="*/ 6881162 h 6891284"/>
              <a:gd name="connsiteX1" fmla="*/ 746439 w 3534855"/>
              <a:gd name="connsiteY1" fmla="*/ 76 h 6891284"/>
              <a:gd name="connsiteX2" fmla="*/ 3534855 w 3534855"/>
              <a:gd name="connsiteY2" fmla="*/ 0 h 6891284"/>
              <a:gd name="connsiteX3" fmla="*/ 3512642 w 3534855"/>
              <a:gd name="connsiteY3" fmla="*/ 6891284 h 6891284"/>
              <a:gd name="connsiteX4" fmla="*/ 0 w 3534855"/>
              <a:gd name="connsiteY4" fmla="*/ 6881162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1284"/>
              <a:gd name="connsiteX1" fmla="*/ 742851 w 3531267"/>
              <a:gd name="connsiteY1" fmla="*/ 76 h 6891284"/>
              <a:gd name="connsiteX2" fmla="*/ 3531267 w 3531267"/>
              <a:gd name="connsiteY2" fmla="*/ 0 h 6891284"/>
              <a:gd name="connsiteX3" fmla="*/ 3509054 w 3531267"/>
              <a:gd name="connsiteY3" fmla="*/ 6891284 h 6891284"/>
              <a:gd name="connsiteX4" fmla="*/ 0 w 3531267"/>
              <a:gd name="connsiteY4" fmla="*/ 6867715 h 6891284"/>
              <a:gd name="connsiteX0" fmla="*/ 0 w 3531267"/>
              <a:gd name="connsiteY0" fmla="*/ 6867715 h 6898008"/>
              <a:gd name="connsiteX1" fmla="*/ 742851 w 3531267"/>
              <a:gd name="connsiteY1" fmla="*/ 76 h 6898008"/>
              <a:gd name="connsiteX2" fmla="*/ 3531267 w 3531267"/>
              <a:gd name="connsiteY2" fmla="*/ 0 h 6898008"/>
              <a:gd name="connsiteX3" fmla="*/ 3509054 w 3531267"/>
              <a:gd name="connsiteY3" fmla="*/ 6898008 h 6898008"/>
              <a:gd name="connsiteX4" fmla="*/ 0 w 3531267"/>
              <a:gd name="connsiteY4" fmla="*/ 6867715 h 6898008"/>
              <a:gd name="connsiteX0" fmla="*/ 0 w 3531267"/>
              <a:gd name="connsiteY0" fmla="*/ 6867715 h 6871114"/>
              <a:gd name="connsiteX1" fmla="*/ 742851 w 3531267"/>
              <a:gd name="connsiteY1" fmla="*/ 76 h 6871114"/>
              <a:gd name="connsiteX2" fmla="*/ 3531267 w 3531267"/>
              <a:gd name="connsiteY2" fmla="*/ 0 h 6871114"/>
              <a:gd name="connsiteX3" fmla="*/ 3509054 w 3531267"/>
              <a:gd name="connsiteY3" fmla="*/ 6871114 h 6871114"/>
              <a:gd name="connsiteX4" fmla="*/ 0 w 3531267"/>
              <a:gd name="connsiteY4" fmla="*/ 6867715 h 6871114"/>
              <a:gd name="connsiteX0" fmla="*/ 0 w 3535545"/>
              <a:gd name="connsiteY0" fmla="*/ 6867715 h 6876589"/>
              <a:gd name="connsiteX1" fmla="*/ 742851 w 3535545"/>
              <a:gd name="connsiteY1" fmla="*/ 76 h 6876589"/>
              <a:gd name="connsiteX2" fmla="*/ 3531267 w 3535545"/>
              <a:gd name="connsiteY2" fmla="*/ 0 h 6876589"/>
              <a:gd name="connsiteX3" fmla="*/ 3535352 w 3535545"/>
              <a:gd name="connsiteY3" fmla="*/ 6876589 h 6876589"/>
              <a:gd name="connsiteX4" fmla="*/ 0 w 3535545"/>
              <a:gd name="connsiteY4" fmla="*/ 6867715 h 6876589"/>
              <a:gd name="connsiteX0" fmla="*/ 0 w 3531267"/>
              <a:gd name="connsiteY0" fmla="*/ 6867715 h 6882065"/>
              <a:gd name="connsiteX1" fmla="*/ 742851 w 3531267"/>
              <a:gd name="connsiteY1" fmla="*/ 76 h 6882065"/>
              <a:gd name="connsiteX2" fmla="*/ 3531267 w 3531267"/>
              <a:gd name="connsiteY2" fmla="*/ 0 h 6882065"/>
              <a:gd name="connsiteX3" fmla="*/ 3520742 w 3531267"/>
              <a:gd name="connsiteY3" fmla="*/ 6882065 h 6882065"/>
              <a:gd name="connsiteX4" fmla="*/ 0 w 3531267"/>
              <a:gd name="connsiteY4" fmla="*/ 6867715 h 6882065"/>
              <a:gd name="connsiteX0" fmla="*/ 0 w 3520777"/>
              <a:gd name="connsiteY0" fmla="*/ 6867639 h 6881989"/>
              <a:gd name="connsiteX1" fmla="*/ 742851 w 3520777"/>
              <a:gd name="connsiteY1" fmla="*/ 0 h 6881989"/>
              <a:gd name="connsiteX2" fmla="*/ 3481594 w 3520777"/>
              <a:gd name="connsiteY2" fmla="*/ 49203 h 6881989"/>
              <a:gd name="connsiteX3" fmla="*/ 3520742 w 3520777"/>
              <a:gd name="connsiteY3" fmla="*/ 6881989 h 6881989"/>
              <a:gd name="connsiteX4" fmla="*/ 0 w 3520777"/>
              <a:gd name="connsiteY4" fmla="*/ 6867639 h 6881989"/>
              <a:gd name="connsiteX0" fmla="*/ 0 w 3521052"/>
              <a:gd name="connsiteY0" fmla="*/ 6884141 h 6898491"/>
              <a:gd name="connsiteX1" fmla="*/ 742851 w 3521052"/>
              <a:gd name="connsiteY1" fmla="*/ 16502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916918 h 6931268"/>
              <a:gd name="connsiteX1" fmla="*/ 745773 w 3521052"/>
              <a:gd name="connsiteY1" fmla="*/ 0 h 6931268"/>
              <a:gd name="connsiteX2" fmla="*/ 3519579 w 3521052"/>
              <a:gd name="connsiteY2" fmla="*/ 32777 h 6931268"/>
              <a:gd name="connsiteX3" fmla="*/ 3520742 w 3521052"/>
              <a:gd name="connsiteY3" fmla="*/ 6931268 h 6931268"/>
              <a:gd name="connsiteX4" fmla="*/ 0 w 3521052"/>
              <a:gd name="connsiteY4" fmla="*/ 6916918 h 6931268"/>
              <a:gd name="connsiteX0" fmla="*/ 0 w 3521052"/>
              <a:gd name="connsiteY0" fmla="*/ 6884141 h 6898491"/>
              <a:gd name="connsiteX1" fmla="*/ 737007 w 3521052"/>
              <a:gd name="connsiteY1" fmla="*/ 1102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1052"/>
              <a:gd name="connsiteY0" fmla="*/ 6884141 h 6898491"/>
              <a:gd name="connsiteX1" fmla="*/ 737007 w 3521052"/>
              <a:gd name="connsiteY1" fmla="*/ 5346 h 6898491"/>
              <a:gd name="connsiteX2" fmla="*/ 3519579 w 3521052"/>
              <a:gd name="connsiteY2" fmla="*/ 0 h 6898491"/>
              <a:gd name="connsiteX3" fmla="*/ 3520742 w 3521052"/>
              <a:gd name="connsiteY3" fmla="*/ 6898491 h 6898491"/>
              <a:gd name="connsiteX4" fmla="*/ 0 w 3521052"/>
              <a:gd name="connsiteY4" fmla="*/ 6884141 h 6898491"/>
              <a:gd name="connsiteX0" fmla="*/ 0 w 3524083"/>
              <a:gd name="connsiteY0" fmla="*/ 6878461 h 6898491"/>
              <a:gd name="connsiteX1" fmla="*/ 740038 w 3524083"/>
              <a:gd name="connsiteY1" fmla="*/ 5346 h 6898491"/>
              <a:gd name="connsiteX2" fmla="*/ 3522610 w 3524083"/>
              <a:gd name="connsiteY2" fmla="*/ 0 h 6898491"/>
              <a:gd name="connsiteX3" fmla="*/ 3523773 w 3524083"/>
              <a:gd name="connsiteY3" fmla="*/ 6898491 h 6898491"/>
              <a:gd name="connsiteX4" fmla="*/ 0 w 3524083"/>
              <a:gd name="connsiteY4" fmla="*/ 6878461 h 6898491"/>
              <a:gd name="connsiteX0" fmla="*/ 0 w 3522610"/>
              <a:gd name="connsiteY0" fmla="*/ 6878461 h 6904171"/>
              <a:gd name="connsiteX1" fmla="*/ 740038 w 3522610"/>
              <a:gd name="connsiteY1" fmla="*/ 5346 h 6904171"/>
              <a:gd name="connsiteX2" fmla="*/ 3522610 w 3522610"/>
              <a:gd name="connsiteY2" fmla="*/ 0 h 6904171"/>
              <a:gd name="connsiteX3" fmla="*/ 3490433 w 3522610"/>
              <a:gd name="connsiteY3" fmla="*/ 6904171 h 6904171"/>
              <a:gd name="connsiteX4" fmla="*/ 0 w 3522610"/>
              <a:gd name="connsiteY4" fmla="*/ 6878461 h 690417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454063 w 3522610"/>
              <a:gd name="connsiteY3" fmla="*/ 6818978 h 6878461"/>
              <a:gd name="connsiteX4" fmla="*/ 0 w 3522610"/>
              <a:gd name="connsiteY4" fmla="*/ 6878461 h 6878461"/>
              <a:gd name="connsiteX0" fmla="*/ 0 w 3522610"/>
              <a:gd name="connsiteY0" fmla="*/ 6878461 h 6878461"/>
              <a:gd name="connsiteX1" fmla="*/ 740038 w 3522610"/>
              <a:gd name="connsiteY1" fmla="*/ 5346 h 6878461"/>
              <a:gd name="connsiteX2" fmla="*/ 3522610 w 3522610"/>
              <a:gd name="connsiteY2" fmla="*/ 0 h 6878461"/>
              <a:gd name="connsiteX3" fmla="*/ 3508618 w 3522610"/>
              <a:gd name="connsiteY3" fmla="*/ 6875773 h 6878461"/>
              <a:gd name="connsiteX4" fmla="*/ 0 w 3522610"/>
              <a:gd name="connsiteY4" fmla="*/ 6878461 h 6878461"/>
              <a:gd name="connsiteX0" fmla="*/ 0 w 3508644"/>
              <a:gd name="connsiteY0" fmla="*/ 6873115 h 6873115"/>
              <a:gd name="connsiteX1" fmla="*/ 740038 w 3508644"/>
              <a:gd name="connsiteY1" fmla="*/ 0 h 6873115"/>
              <a:gd name="connsiteX2" fmla="*/ 3455931 w 3508644"/>
              <a:gd name="connsiteY2" fmla="*/ 119604 h 6873115"/>
              <a:gd name="connsiteX3" fmla="*/ 3508618 w 3508644"/>
              <a:gd name="connsiteY3" fmla="*/ 6870427 h 6873115"/>
              <a:gd name="connsiteX4" fmla="*/ 0 w 3508644"/>
              <a:gd name="connsiteY4" fmla="*/ 6873115 h 6873115"/>
              <a:gd name="connsiteX0" fmla="*/ 0 w 3510487"/>
              <a:gd name="connsiteY0" fmla="*/ 6873115 h 6873115"/>
              <a:gd name="connsiteX1" fmla="*/ 740038 w 3510487"/>
              <a:gd name="connsiteY1" fmla="*/ 0 h 6873115"/>
              <a:gd name="connsiteX2" fmla="*/ 3510487 w 3510487"/>
              <a:gd name="connsiteY2" fmla="*/ 334 h 6873115"/>
              <a:gd name="connsiteX3" fmla="*/ 3508618 w 3510487"/>
              <a:gd name="connsiteY3" fmla="*/ 6870427 h 6873115"/>
              <a:gd name="connsiteX4" fmla="*/ 0 w 3510487"/>
              <a:gd name="connsiteY4" fmla="*/ 6873115 h 6873115"/>
              <a:gd name="connsiteX0" fmla="*/ 3005295 w 6515782"/>
              <a:gd name="connsiteY0" fmla="*/ 6873115 h 6873115"/>
              <a:gd name="connsiteX1" fmla="*/ 3745333 w 6515782"/>
              <a:gd name="connsiteY1" fmla="*/ 0 h 6873115"/>
              <a:gd name="connsiteX2" fmla="*/ 6515782 w 6515782"/>
              <a:gd name="connsiteY2" fmla="*/ 334 h 6873115"/>
              <a:gd name="connsiteX3" fmla="*/ 0 w 6515782"/>
              <a:gd name="connsiteY3" fmla="*/ 6870427 h 6873115"/>
              <a:gd name="connsiteX4" fmla="*/ 3005295 w 6515782"/>
              <a:gd name="connsiteY4" fmla="*/ 6873115 h 6873115"/>
              <a:gd name="connsiteX0" fmla="*/ 3005295 w 3745333"/>
              <a:gd name="connsiteY0" fmla="*/ 6873115 h 6873115"/>
              <a:gd name="connsiteX1" fmla="*/ 3745333 w 3745333"/>
              <a:gd name="connsiteY1" fmla="*/ 0 h 6873115"/>
              <a:gd name="connsiteX2" fmla="*/ 6473 w 3745333"/>
              <a:gd name="connsiteY2" fmla="*/ 8960 h 6873115"/>
              <a:gd name="connsiteX3" fmla="*/ 0 w 3745333"/>
              <a:gd name="connsiteY3" fmla="*/ 6870427 h 6873115"/>
              <a:gd name="connsiteX4" fmla="*/ 3005295 w 3745333"/>
              <a:gd name="connsiteY4" fmla="*/ 6873115 h 6873115"/>
              <a:gd name="connsiteX0" fmla="*/ 2998841 w 3738879"/>
              <a:gd name="connsiteY0" fmla="*/ 6873115 h 6873115"/>
              <a:gd name="connsiteX1" fmla="*/ 3738879 w 3738879"/>
              <a:gd name="connsiteY1" fmla="*/ 0 h 6873115"/>
              <a:gd name="connsiteX2" fmla="*/ 19 w 3738879"/>
              <a:gd name="connsiteY2" fmla="*/ 8960 h 6873115"/>
              <a:gd name="connsiteX3" fmla="*/ 76409 w 3738879"/>
              <a:gd name="connsiteY3" fmla="*/ 6758284 h 6873115"/>
              <a:gd name="connsiteX4" fmla="*/ 2998841 w 3738879"/>
              <a:gd name="connsiteY4" fmla="*/ 6873115 h 6873115"/>
              <a:gd name="connsiteX0" fmla="*/ 3000691 w 3740729"/>
              <a:gd name="connsiteY0" fmla="*/ 6873115 h 6873115"/>
              <a:gd name="connsiteX1" fmla="*/ 3740729 w 3740729"/>
              <a:gd name="connsiteY1" fmla="*/ 0 h 6873115"/>
              <a:gd name="connsiteX2" fmla="*/ 1869 w 3740729"/>
              <a:gd name="connsiteY2" fmla="*/ 8960 h 6873115"/>
              <a:gd name="connsiteX3" fmla="*/ 0 w 3740729"/>
              <a:gd name="connsiteY3" fmla="*/ 6870427 h 6873115"/>
              <a:gd name="connsiteX4" fmla="*/ 3000691 w 3740729"/>
              <a:gd name="connsiteY4" fmla="*/ 6873115 h 6873115"/>
              <a:gd name="connsiteX0" fmla="*/ 2998826 w 3738864"/>
              <a:gd name="connsiteY0" fmla="*/ 6873115 h 6879053"/>
              <a:gd name="connsiteX1" fmla="*/ 3738864 w 3738864"/>
              <a:gd name="connsiteY1" fmla="*/ 0 h 6879053"/>
              <a:gd name="connsiteX2" fmla="*/ 4 w 3738864"/>
              <a:gd name="connsiteY2" fmla="*/ 8960 h 6879053"/>
              <a:gd name="connsiteX3" fmla="*/ 495310 w 3738864"/>
              <a:gd name="connsiteY3" fmla="*/ 6879053 h 6879053"/>
              <a:gd name="connsiteX4" fmla="*/ 2998826 w 3738864"/>
              <a:gd name="connsiteY4" fmla="*/ 6873115 h 6879053"/>
              <a:gd name="connsiteX0" fmla="*/ 2998826 w 3738864"/>
              <a:gd name="connsiteY0" fmla="*/ 6873115 h 6873115"/>
              <a:gd name="connsiteX1" fmla="*/ 3738864 w 3738864"/>
              <a:gd name="connsiteY1" fmla="*/ 0 h 6873115"/>
              <a:gd name="connsiteX2" fmla="*/ 4 w 3738864"/>
              <a:gd name="connsiteY2" fmla="*/ 8960 h 6873115"/>
              <a:gd name="connsiteX3" fmla="*/ 315775 w 3738864"/>
              <a:gd name="connsiteY3" fmla="*/ 6870427 h 6873115"/>
              <a:gd name="connsiteX4" fmla="*/ 2998826 w 3738864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39972 w 3423089"/>
              <a:gd name="connsiteY2" fmla="*/ 86598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3051 w 3423089"/>
              <a:gd name="connsiteY0" fmla="*/ 6873115 h 6873115"/>
              <a:gd name="connsiteX1" fmla="*/ 3423089 w 3423089"/>
              <a:gd name="connsiteY1" fmla="*/ 0 h 6873115"/>
              <a:gd name="connsiteX2" fmla="*/ 1868 w 3423089"/>
              <a:gd name="connsiteY2" fmla="*/ 334 h 6873115"/>
              <a:gd name="connsiteX3" fmla="*/ 0 w 3423089"/>
              <a:gd name="connsiteY3" fmla="*/ 6870427 h 6873115"/>
              <a:gd name="connsiteX4" fmla="*/ 2683051 w 3423089"/>
              <a:gd name="connsiteY4" fmla="*/ 6873115 h 6873115"/>
              <a:gd name="connsiteX0" fmla="*/ 2681213 w 3421251"/>
              <a:gd name="connsiteY0" fmla="*/ 6873115 h 6876564"/>
              <a:gd name="connsiteX1" fmla="*/ 3421251 w 3421251"/>
              <a:gd name="connsiteY1" fmla="*/ 0 h 6876564"/>
              <a:gd name="connsiteX2" fmla="*/ 30 w 3421251"/>
              <a:gd name="connsiteY2" fmla="*/ 334 h 6876564"/>
              <a:gd name="connsiteX3" fmla="*/ 47286 w 3421251"/>
              <a:gd name="connsiteY3" fmla="*/ 6876564 h 6876564"/>
              <a:gd name="connsiteX4" fmla="*/ 2681213 w 3421251"/>
              <a:gd name="connsiteY4" fmla="*/ 6873115 h 6876564"/>
              <a:gd name="connsiteX0" fmla="*/ 2689601 w 3429639"/>
              <a:gd name="connsiteY0" fmla="*/ 6873115 h 6888838"/>
              <a:gd name="connsiteX1" fmla="*/ 3429639 w 3429639"/>
              <a:gd name="connsiteY1" fmla="*/ 0 h 6888838"/>
              <a:gd name="connsiteX2" fmla="*/ 8418 w 3429639"/>
              <a:gd name="connsiteY2" fmla="*/ 334 h 6888838"/>
              <a:gd name="connsiteX3" fmla="*/ 0 w 3429639"/>
              <a:gd name="connsiteY3" fmla="*/ 6888838 h 6888838"/>
              <a:gd name="connsiteX4" fmla="*/ 2689601 w 3429639"/>
              <a:gd name="connsiteY4" fmla="*/ 6873115 h 6888838"/>
              <a:gd name="connsiteX0" fmla="*/ 3940142 w 4680180"/>
              <a:gd name="connsiteY0" fmla="*/ 6881925 h 6897648"/>
              <a:gd name="connsiteX1" fmla="*/ 4680180 w 4680180"/>
              <a:gd name="connsiteY1" fmla="*/ 8810 h 6897648"/>
              <a:gd name="connsiteX2" fmla="*/ 1 w 4680180"/>
              <a:gd name="connsiteY2" fmla="*/ 0 h 6897648"/>
              <a:gd name="connsiteX3" fmla="*/ 1250541 w 4680180"/>
              <a:gd name="connsiteY3" fmla="*/ 6897648 h 6897648"/>
              <a:gd name="connsiteX4" fmla="*/ 3940142 w 4680180"/>
              <a:gd name="connsiteY4" fmla="*/ 6881925 h 6897648"/>
              <a:gd name="connsiteX0" fmla="*/ 3940440 w 4680478"/>
              <a:gd name="connsiteY0" fmla="*/ 6881925 h 6881925"/>
              <a:gd name="connsiteX1" fmla="*/ 4680478 w 4680478"/>
              <a:gd name="connsiteY1" fmla="*/ 8810 h 6881925"/>
              <a:gd name="connsiteX2" fmla="*/ 299 w 4680478"/>
              <a:gd name="connsiteY2" fmla="*/ 0 h 6881925"/>
              <a:gd name="connsiteX3" fmla="*/ 1641 w 4680478"/>
              <a:gd name="connsiteY3" fmla="*/ 6870216 h 6881925"/>
              <a:gd name="connsiteX4" fmla="*/ 3940440 w 4680478"/>
              <a:gd name="connsiteY4" fmla="*/ 6881925 h 6881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80478" h="6881925">
                <a:moveTo>
                  <a:pt x="3940440" y="6881925"/>
                </a:moveTo>
                <a:lnTo>
                  <a:pt x="4680478" y="8810"/>
                </a:lnTo>
                <a:lnTo>
                  <a:pt x="299" y="0"/>
                </a:lnTo>
                <a:cubicBezTo>
                  <a:pt x="-1125" y="2297095"/>
                  <a:pt x="3065" y="4573121"/>
                  <a:pt x="1641" y="6870216"/>
                </a:cubicBezTo>
                <a:lnTo>
                  <a:pt x="3940440" y="6881925"/>
                </a:lnTo>
                <a:close/>
              </a:path>
            </a:pathLst>
          </a:custGeom>
          <a:solidFill>
            <a:schemeClr val="bg1">
              <a:lumMod val="95000"/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sp>
        <p:nvSpPr>
          <p:cNvPr id="8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1220660" y="1747457"/>
            <a:ext cx="5698300" cy="4323143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11" name="Text Placeholder 11"/>
          <p:cNvSpPr>
            <a:spLocks noGrp="1"/>
          </p:cNvSpPr>
          <p:nvPr>
            <p:ph type="body" sz="quarter" idx="14" hasCustomPrompt="1"/>
          </p:nvPr>
        </p:nvSpPr>
        <p:spPr>
          <a:xfrm>
            <a:off x="8587719" y="3183467"/>
            <a:ext cx="3144033" cy="2874433"/>
          </a:xfrm>
          <a:prstGeom prst="rect">
            <a:avLst/>
          </a:prstGeo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Description of project</a:t>
            </a:r>
            <a:endParaRPr lang="en-US"/>
          </a:p>
        </p:txBody>
      </p:sp>
      <p:cxnSp>
        <p:nvCxnSpPr>
          <p:cNvPr id="12" name="Straight Connector 9"/>
          <p:cNvCxnSpPr>
            <a:cxnSpLocks noChangeAspect="1"/>
          </p:cNvCxnSpPr>
          <p:nvPr userDrawn="1"/>
        </p:nvCxnSpPr>
        <p:spPr>
          <a:xfrm>
            <a:off x="8678150" y="2536294"/>
            <a:ext cx="1720691" cy="0"/>
          </a:xfrm>
          <a:prstGeom prst="line">
            <a:avLst/>
          </a:prstGeom>
          <a:ln w="952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kstSylinder 1"/>
          <p:cNvSpPr txBox="1"/>
          <p:nvPr userDrawn="1"/>
        </p:nvSpPr>
        <p:spPr>
          <a:xfrm>
            <a:off x="8578392" y="2153064"/>
            <a:ext cx="2780907" cy="36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>
                <a:solidFill>
                  <a:schemeClr val="accent1"/>
                </a:solidFill>
                <a:latin typeface="+mj-lt"/>
              </a:rPr>
              <a:t>CLIENT</a:t>
            </a:r>
            <a:endParaRPr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5" hasCustomPrompt="1"/>
          </p:nvPr>
        </p:nvSpPr>
        <p:spPr>
          <a:xfrm>
            <a:off x="8587719" y="2596397"/>
            <a:ext cx="3144033" cy="325036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 baseline="0">
                <a:latin typeface="+mj-lt"/>
              </a:defRPr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Client name</a:t>
            </a:r>
            <a:endParaRPr lang="en-US"/>
          </a:p>
        </p:txBody>
      </p:sp>
      <p:grpSp>
        <p:nvGrpSpPr>
          <p:cNvPr id="14" name="Gruppe 13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5" name="Rektangel 14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6" name="Bilde 15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17" name="Plassholder for tekst 9"/>
          <p:cNvSpPr>
            <a:spLocks noGrp="1"/>
          </p:cNvSpPr>
          <p:nvPr>
            <p:ph type="body" sz="quarter" idx="10" hasCustomPrompt="1"/>
          </p:nvPr>
        </p:nvSpPr>
        <p:spPr>
          <a:xfrm>
            <a:off x="1097944" y="-17896"/>
            <a:ext cx="9797364" cy="1226239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lnSpc>
                <a:spcPts val="3620"/>
              </a:lnSpc>
              <a:spcBef>
                <a:spcPts val="0"/>
              </a:spcBef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2000" b="1"/>
            </a:lvl3pPr>
            <a:lvl4pPr marL="1371600" indent="0">
              <a:buNone/>
              <a:defRPr sz="2000" b="1"/>
            </a:lvl4pPr>
            <a:lvl5pPr marL="1828800" indent="0">
              <a:buNone/>
              <a:defRPr sz="2000" b="1"/>
            </a:lvl5pPr>
          </a:lstStyle>
          <a:p>
            <a:pPr lvl="0"/>
            <a:r>
              <a:rPr lang="nb-NO"/>
              <a:t>Cases references</a:t>
            </a:r>
          </a:p>
        </p:txBody>
      </p:sp>
    </p:spTree>
    <p:extLst>
      <p:ext uri="{BB962C8B-B14F-4D97-AF65-F5344CB8AC3E}">
        <p14:creationId xmlns:p14="http://schemas.microsoft.com/office/powerpoint/2010/main" val="354917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63">
          <p15:clr>
            <a:srgbClr val="FBAE40"/>
          </p15:clr>
        </p15:guide>
        <p15:guide id="2" pos="756">
          <p15:clr>
            <a:srgbClr val="FBAE40"/>
          </p15:clr>
        </p15:guide>
        <p15:guide id="3" pos="5473">
          <p15:clr>
            <a:srgbClr val="FBAE40"/>
          </p15:clr>
        </p15:guide>
        <p15:guide id="4" orient="horz" pos="3816">
          <p15:clr>
            <a:srgbClr val="FBAE4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e 9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1"/>
            <a:ext cx="12192000" cy="6858001"/>
          </a:xfrm>
          <a:prstGeom prst="rect">
            <a:avLst/>
          </a:prstGeom>
          <a:ln>
            <a:noFill/>
          </a:ln>
        </p:spPr>
      </p:pic>
      <p:sp>
        <p:nvSpPr>
          <p:cNvPr id="11" name="Rektangel 10"/>
          <p:cNvSpPr/>
          <p:nvPr userDrawn="1"/>
        </p:nvSpPr>
        <p:spPr>
          <a:xfrm>
            <a:off x="3409950" y="0"/>
            <a:ext cx="5372100" cy="6858000"/>
          </a:xfrm>
          <a:prstGeom prst="rect">
            <a:avLst/>
          </a:prstGeom>
          <a:solidFill>
            <a:schemeClr val="accent1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/>
          </a:p>
        </p:txBody>
      </p:sp>
      <p:pic>
        <p:nvPicPr>
          <p:cNvPr id="8" name="Bild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759" y="5142922"/>
            <a:ext cx="3100482" cy="394240"/>
          </a:xfrm>
          <a:prstGeom prst="rect">
            <a:avLst/>
          </a:prstGeom>
        </p:spPr>
      </p:pic>
      <p:sp>
        <p:nvSpPr>
          <p:cNvPr id="9" name="Text Placeholder 24"/>
          <p:cNvSpPr>
            <a:spLocks noGrp="1"/>
          </p:cNvSpPr>
          <p:nvPr>
            <p:ph type="body" sz="quarter" idx="10" hasCustomPrompt="1"/>
          </p:nvPr>
        </p:nvSpPr>
        <p:spPr>
          <a:xfrm>
            <a:off x="3751060" y="1285441"/>
            <a:ext cx="4689880" cy="2733671"/>
          </a:xfrm>
          <a:prstGeom prst="rect">
            <a:avLst/>
          </a:prstGeom>
        </p:spPr>
        <p:txBody>
          <a:bodyPr anchor="t"/>
          <a:lstStyle>
            <a:lvl1pPr marL="0" indent="0" algn="ctr">
              <a:lnSpc>
                <a:spcPts val="6200"/>
              </a:lnSpc>
              <a:spcBef>
                <a:spcPts val="0"/>
              </a:spcBef>
              <a:buNone/>
              <a:defRPr sz="6000" baseline="0">
                <a:solidFill>
                  <a:schemeClr val="bg1"/>
                </a:solidFill>
                <a:latin typeface="+mj-lt"/>
                <a:ea typeface="Calibri" charset="0"/>
                <a:cs typeface="Calibri" charset="0"/>
              </a:defRPr>
            </a:lvl1pPr>
            <a:lvl2pPr marL="3429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2pPr>
            <a:lvl3pPr marL="6858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3pPr>
            <a:lvl4pPr marL="10287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4pPr>
            <a:lvl5pPr marL="1371600" indent="0">
              <a:buNone/>
              <a:defRPr sz="24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Thank you</a:t>
            </a:r>
          </a:p>
        </p:txBody>
      </p:sp>
      <p:sp>
        <p:nvSpPr>
          <p:cNvPr id="12" name="TekstSylinder 11"/>
          <p:cNvSpPr txBox="1"/>
          <p:nvPr userDrawn="1"/>
        </p:nvSpPr>
        <p:spPr>
          <a:xfrm>
            <a:off x="3768090" y="5660572"/>
            <a:ext cx="46558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sz="1400">
                <a:solidFill>
                  <a:schemeClr val="bg1"/>
                </a:solidFill>
              </a:rPr>
              <a:t>Delivering Transformation.</a:t>
            </a:r>
            <a:r>
              <a:rPr lang="nb-NO" sz="1400" baseline="0">
                <a:solidFill>
                  <a:schemeClr val="bg1"/>
                </a:solidFill>
              </a:rPr>
              <a:t> Together.</a:t>
            </a:r>
            <a:endParaRPr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140278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hite page no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82022397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t &amp; rectangular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 bwMode="gray">
          <a:xfrm>
            <a:off x="687918" y="1484312"/>
            <a:ext cx="5408084" cy="4681537"/>
          </a:xfrm>
          <a:prstGeom prst="rect">
            <a:avLst/>
          </a:prstGeo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</a:lstStyle>
          <a:p>
            <a:pPr lvl="0"/>
            <a:r>
              <a:rPr lang="en-GB" noProof="0" err="1"/>
              <a:t>Tekst</a:t>
            </a:r>
            <a:r>
              <a:rPr lang="en-GB" noProof="0"/>
              <a:t> </a:t>
            </a:r>
            <a:r>
              <a:rPr lang="en-GB" noProof="0" err="1"/>
              <a:t>nivå</a:t>
            </a:r>
            <a:r>
              <a:rPr lang="en-GB" noProof="0"/>
              <a:t> </a:t>
            </a:r>
            <a:r>
              <a:rPr lang="en-GB" noProof="0" err="1"/>
              <a:t>en</a:t>
            </a:r>
            <a:endParaRPr lang="en-GB" noProof="0"/>
          </a:p>
          <a:p>
            <a:pPr lvl="1"/>
            <a:r>
              <a:rPr lang="en-GB" noProof="0" err="1"/>
              <a:t>Tekst</a:t>
            </a:r>
            <a:r>
              <a:rPr lang="en-GB" noProof="0"/>
              <a:t> </a:t>
            </a:r>
            <a:r>
              <a:rPr lang="en-GB" noProof="0" err="1"/>
              <a:t>nivå</a:t>
            </a:r>
            <a:r>
              <a:rPr lang="en-GB" noProof="0"/>
              <a:t> to</a:t>
            </a:r>
          </a:p>
          <a:p>
            <a:pPr lvl="2"/>
            <a:r>
              <a:rPr lang="en-GB" noProof="0" err="1"/>
              <a:t>Tekst</a:t>
            </a:r>
            <a:r>
              <a:rPr lang="en-GB" noProof="0"/>
              <a:t> </a:t>
            </a:r>
            <a:r>
              <a:rPr lang="en-GB" noProof="0" err="1"/>
              <a:t>nivå</a:t>
            </a:r>
            <a:r>
              <a:rPr lang="en-GB" noProof="0"/>
              <a:t> </a:t>
            </a:r>
            <a:r>
              <a:rPr lang="en-GB" noProof="0" err="1"/>
              <a:t>tre</a:t>
            </a:r>
            <a:endParaRPr lang="en-GB" noProof="0"/>
          </a:p>
        </p:txBody>
      </p:sp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>
          <a:xfrm>
            <a:off x="725919" y="190698"/>
            <a:ext cx="10727165" cy="7900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err="1"/>
              <a:t>Tittel</a:t>
            </a:r>
            <a:endParaRPr lang="fr-FR"/>
          </a:p>
        </p:txBody>
      </p:sp>
      <p:sp>
        <p:nvSpPr>
          <p:cNvPr id="10" name="Espace réservé du pied de page 9"/>
          <p:cNvSpPr>
            <a:spLocks noGrp="1"/>
          </p:cNvSpPr>
          <p:nvPr>
            <p:ph type="ftr" sz="quarter" idx="11"/>
          </p:nvPr>
        </p:nvSpPr>
        <p:spPr bwMode="gray">
          <a:xfrm>
            <a:off x="719403" y="6453336"/>
            <a:ext cx="3860800" cy="216024"/>
          </a:xfrm>
          <a:prstGeom prst="rect">
            <a:avLst/>
          </a:prstGeom>
        </p:spPr>
        <p:txBody>
          <a:bodyPr/>
          <a:lstStyle/>
          <a:p>
            <a:r>
              <a:rPr lang="fr-FR"/>
              <a:t>Sopra Steria 2016</a:t>
            </a:r>
          </a:p>
        </p:txBody>
      </p:sp>
      <p:sp>
        <p:nvSpPr>
          <p:cNvPr id="11" name="Espace réservé du numéro de diapositive 10"/>
          <p:cNvSpPr>
            <a:spLocks noGrp="1"/>
          </p:cNvSpPr>
          <p:nvPr>
            <p:ph type="sldNum" sz="quarter" idx="12"/>
          </p:nvPr>
        </p:nvSpPr>
        <p:spPr bwMode="gray">
          <a:xfrm>
            <a:off x="239349" y="6453337"/>
            <a:ext cx="444533" cy="216024"/>
          </a:xfrm>
          <a:prstGeom prst="rect">
            <a:avLst/>
          </a:prstGeom>
        </p:spPr>
        <p:txBody>
          <a:bodyPr/>
          <a:lstStyle/>
          <a:p>
            <a:fld id="{AF43E6FD-AB27-4108-A2FC-346BB5F75E3F}" type="slidenum">
              <a:rPr lang="fr-FR" smtClean="0"/>
              <a:pPr/>
              <a:t>‹#›</a:t>
            </a:fld>
            <a:endParaRPr lang="fr-FR"/>
          </a:p>
        </p:txBody>
      </p:sp>
      <p:sp>
        <p:nvSpPr>
          <p:cNvPr id="4" name="Espace réservé pour une image  3"/>
          <p:cNvSpPr>
            <a:spLocks noGrp="1"/>
          </p:cNvSpPr>
          <p:nvPr>
            <p:ph type="pic" sz="quarter" idx="13" hasCustomPrompt="1"/>
          </p:nvPr>
        </p:nvSpPr>
        <p:spPr bwMode="gray">
          <a:xfrm>
            <a:off x="6384033" y="1474789"/>
            <a:ext cx="5807967" cy="4691063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</a:lstStyle>
          <a:p>
            <a:r>
              <a:rPr lang="en-GB" err="1"/>
              <a:t>Klikk</a:t>
            </a:r>
            <a:r>
              <a:rPr lang="en-GB"/>
              <a:t> </a:t>
            </a:r>
            <a:r>
              <a:rPr lang="en-GB" err="1"/>
              <a:t>på</a:t>
            </a:r>
            <a:r>
              <a:rPr lang="en-GB"/>
              <a:t> </a:t>
            </a:r>
            <a:r>
              <a:rPr lang="en-GB" err="1"/>
              <a:t>ikonet</a:t>
            </a:r>
            <a:r>
              <a:rPr lang="en-GB"/>
              <a:t> for å </a:t>
            </a:r>
            <a:r>
              <a:rPr lang="en-GB" err="1"/>
              <a:t>sette</a:t>
            </a:r>
            <a:r>
              <a:rPr lang="en-GB"/>
              <a:t> inn et </a:t>
            </a:r>
            <a:r>
              <a:rPr lang="en-GB" err="1"/>
              <a:t>bilde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7294401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/>
          <p:cNvSpPr>
            <a:spLocks noGrp="1"/>
          </p:cNvSpPr>
          <p:nvPr>
            <p:ph type="title" hasCustomPrompt="1"/>
          </p:nvPr>
        </p:nvSpPr>
        <p:spPr bwMode="gray">
          <a:xfrm>
            <a:off x="725919" y="190698"/>
            <a:ext cx="10727165" cy="790031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 noProof="0" err="1"/>
              <a:t>Tittel</a:t>
            </a:r>
            <a:endParaRPr lang="fr-FR"/>
          </a:p>
        </p:txBody>
      </p:sp>
      <p:sp>
        <p:nvSpPr>
          <p:cNvPr id="12" name="Espace réservé du contenu 11"/>
          <p:cNvSpPr>
            <a:spLocks noGrp="1"/>
          </p:cNvSpPr>
          <p:nvPr>
            <p:ph sz="quarter" idx="13" hasCustomPrompt="1"/>
          </p:nvPr>
        </p:nvSpPr>
        <p:spPr bwMode="gray">
          <a:xfrm>
            <a:off x="687917" y="1484314"/>
            <a:ext cx="10784416" cy="4681537"/>
          </a:xfrm>
          <a:prstGeom prst="rect">
            <a:avLst/>
          </a:prstGeom>
        </p:spPr>
        <p:txBody>
          <a:bodyPr/>
          <a:lstStyle>
            <a:lvl1pPr>
              <a:defRPr baseline="0"/>
            </a:lvl1pPr>
            <a:lvl2pPr>
              <a:defRPr baseline="0"/>
            </a:lvl2pPr>
            <a:lvl3pPr>
              <a:defRPr/>
            </a:lvl3pPr>
          </a:lstStyle>
          <a:p>
            <a:pPr lvl="0"/>
            <a:r>
              <a:rPr lang="en-GB" noProof="0" err="1"/>
              <a:t>Tekst</a:t>
            </a:r>
            <a:r>
              <a:rPr lang="en-GB" noProof="0"/>
              <a:t> </a:t>
            </a:r>
            <a:r>
              <a:rPr lang="en-GB" noProof="0" err="1"/>
              <a:t>nivå</a:t>
            </a:r>
            <a:r>
              <a:rPr lang="en-GB" noProof="0"/>
              <a:t> </a:t>
            </a:r>
            <a:r>
              <a:rPr lang="en-GB" noProof="0" err="1"/>
              <a:t>en</a:t>
            </a:r>
            <a:endParaRPr lang="en-GB" noProof="0"/>
          </a:p>
          <a:p>
            <a:pPr lvl="1"/>
            <a:r>
              <a:rPr lang="en-GB" noProof="0" err="1"/>
              <a:t>Tekst</a:t>
            </a:r>
            <a:r>
              <a:rPr lang="en-GB" noProof="0"/>
              <a:t> </a:t>
            </a:r>
            <a:r>
              <a:rPr lang="en-GB" noProof="0" err="1"/>
              <a:t>nivå</a:t>
            </a:r>
            <a:r>
              <a:rPr lang="en-GB" noProof="0"/>
              <a:t> 2</a:t>
            </a:r>
          </a:p>
          <a:p>
            <a:pPr lvl="2"/>
            <a:r>
              <a:rPr lang="en-GB" noProof="0" err="1"/>
              <a:t>Tekst</a:t>
            </a:r>
            <a:r>
              <a:rPr lang="en-GB" noProof="0"/>
              <a:t> </a:t>
            </a:r>
            <a:r>
              <a:rPr lang="en-GB" noProof="0" err="1"/>
              <a:t>nivå</a:t>
            </a:r>
            <a:r>
              <a:rPr lang="en-GB" noProof="0"/>
              <a:t> 3</a:t>
            </a:r>
          </a:p>
        </p:txBody>
      </p:sp>
      <p:sp>
        <p:nvSpPr>
          <p:cNvPr id="15" name="Plassholder for bunntekst 8"/>
          <p:cNvSpPr>
            <a:spLocks noGrp="1"/>
          </p:cNvSpPr>
          <p:nvPr>
            <p:ph type="ftr" sz="quarter" idx="3"/>
          </p:nvPr>
        </p:nvSpPr>
        <p:spPr>
          <a:xfrm>
            <a:off x="719403" y="6453336"/>
            <a:ext cx="3860800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232323"/>
                </a:solidFill>
              </a:defRPr>
            </a:lvl1pPr>
          </a:lstStyle>
          <a:p>
            <a:r>
              <a:rPr lang="nb-NO"/>
              <a:t>Sopra Steria 2016</a:t>
            </a:r>
          </a:p>
        </p:txBody>
      </p:sp>
      <p:sp>
        <p:nvSpPr>
          <p:cNvPr id="16" name="Plassholder for lysbildenummer 9"/>
          <p:cNvSpPr>
            <a:spLocks noGrp="1"/>
          </p:cNvSpPr>
          <p:nvPr>
            <p:ph type="sldNum" sz="quarter" idx="4"/>
          </p:nvPr>
        </p:nvSpPr>
        <p:spPr>
          <a:xfrm>
            <a:off x="239349" y="6453337"/>
            <a:ext cx="444533" cy="2160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rgbClr val="232323"/>
                </a:solidFill>
              </a:defRPr>
            </a:lvl1pPr>
          </a:lstStyle>
          <a:p>
            <a:fld id="{5279AF0B-2D84-CD41-8CAF-017061CB9833}" type="slidenum">
              <a:rPr lang="nb-NO" smtClean="0"/>
              <a:pPr/>
              <a:t>‹#›</a:t>
            </a:fld>
            <a:endParaRPr lang="nb-NO"/>
          </a:p>
        </p:txBody>
      </p:sp>
    </p:spTree>
    <p:extLst>
      <p:ext uri="{BB962C8B-B14F-4D97-AF65-F5344CB8AC3E}">
        <p14:creationId xmlns:p14="http://schemas.microsoft.com/office/powerpoint/2010/main" val="3068047472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ext left, image righ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096000" y="2"/>
            <a:ext cx="6096000" cy="6857999"/>
          </a:xfrm>
          <a:prstGeom prst="rect">
            <a:avLst/>
          </a:prstGeom>
          <a:ln w="9525">
            <a:noFill/>
          </a:ln>
        </p:spPr>
        <p:txBody>
          <a:bodyPr/>
          <a:lstStyle>
            <a:lvl1pPr>
              <a:defRPr sz="1200" b="0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20" name="Title Placeholder 14"/>
          <p:cNvSpPr>
            <a:spLocks noGrp="1"/>
          </p:cNvSpPr>
          <p:nvPr>
            <p:ph type="title"/>
          </p:nvPr>
        </p:nvSpPr>
        <p:spPr>
          <a:xfrm>
            <a:off x="675617" y="743184"/>
            <a:ext cx="4366500" cy="8301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675616" y="2057400"/>
            <a:ext cx="4970407" cy="36576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baseline="0">
                <a:latin typeface="+mn-lt"/>
                <a:ea typeface="Tahoma" charset="0"/>
                <a:cs typeface="Tahoma" charset="0"/>
              </a:defRPr>
            </a:lvl1pPr>
            <a:lvl2pPr>
              <a:defRPr sz="1400" baseline="0">
                <a:latin typeface="+mn-lt"/>
                <a:ea typeface="Tahoma" charset="0"/>
                <a:cs typeface="Tahoma" charset="0"/>
              </a:defRPr>
            </a:lvl2pPr>
            <a:lvl3pPr>
              <a:defRPr sz="1200">
                <a:latin typeface="+mn-lt"/>
                <a:ea typeface="Tahoma" charset="0"/>
                <a:cs typeface="Tahoma" charset="0"/>
              </a:defRPr>
            </a:lvl3pPr>
            <a:lvl4pPr>
              <a:defRPr sz="1100">
                <a:latin typeface="Tahoma" charset="0"/>
                <a:ea typeface="Tahoma" charset="0"/>
                <a:cs typeface="Tahoma" charset="0"/>
              </a:defRPr>
            </a:lvl4pPr>
            <a:lvl5pPr>
              <a:defRPr sz="1000">
                <a:latin typeface="Tahoma" charset="0"/>
                <a:ea typeface="Tahoma" charset="0"/>
                <a:cs typeface="Tahoma" charset="0"/>
              </a:defRPr>
            </a:lvl5pPr>
          </a:lstStyle>
          <a:p>
            <a:pPr lvl="0"/>
            <a:r>
              <a:rPr lang="en-US"/>
              <a:t>Full </a:t>
            </a:r>
            <a:r>
              <a:rPr lang="en-US" err="1"/>
              <a:t>bredde</a:t>
            </a:r>
            <a:r>
              <a:rPr lang="en-US"/>
              <a:t> </a:t>
            </a:r>
            <a:r>
              <a:rPr lang="mr-IN"/>
              <a:t>–</a:t>
            </a:r>
            <a:r>
              <a:rPr lang="en-US"/>
              <a:t> Calibri 16pt</a:t>
            </a:r>
          </a:p>
          <a:p>
            <a:pPr lvl="1"/>
            <a:r>
              <a:rPr lang="en-US"/>
              <a:t>Andre </a:t>
            </a:r>
            <a:r>
              <a:rPr lang="en-US" err="1"/>
              <a:t>nivå</a:t>
            </a:r>
            <a:r>
              <a:rPr lang="en-US"/>
              <a:t> 14pt</a:t>
            </a:r>
          </a:p>
          <a:p>
            <a:pPr lvl="2"/>
            <a:r>
              <a:rPr lang="en-US" err="1"/>
              <a:t>Tredje</a:t>
            </a:r>
            <a:r>
              <a:rPr lang="en-US"/>
              <a:t> </a:t>
            </a:r>
            <a:r>
              <a:rPr lang="en-US" err="1"/>
              <a:t>nivå</a:t>
            </a:r>
            <a:r>
              <a:rPr lang="en-US"/>
              <a:t> 12pt</a:t>
            </a:r>
          </a:p>
        </p:txBody>
      </p:sp>
      <p:cxnSp>
        <p:nvCxnSpPr>
          <p:cNvPr id="12" name="Straight Connector 11"/>
          <p:cNvCxnSpPr/>
          <p:nvPr userDrawn="1"/>
        </p:nvCxnSpPr>
        <p:spPr>
          <a:xfrm>
            <a:off x="781032" y="1906603"/>
            <a:ext cx="1219200" cy="0"/>
          </a:xfrm>
          <a:prstGeom prst="line">
            <a:avLst/>
          </a:prstGeom>
          <a:ln w="285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87448646"/>
      </p:ext>
    </p:extLst>
  </p:cSld>
  <p:clrMapOvr>
    <a:masterClrMapping/>
  </p:clrMapOvr>
  <p:transition spd="slow" advClick="0">
    <p:fade/>
  </p:transition>
  <p:extLst mod="1">
    <p:ext uri="{DCECCB84-F9BA-43D5-87BE-67443E8EF086}">
      <p15:sldGuideLst xmlns:p15="http://schemas.microsoft.com/office/powerpoint/2012/main">
        <p15:guide id="1" orient="horz" pos="2700">
          <p15:clr>
            <a:srgbClr val="FBAE40"/>
          </p15:clr>
        </p15:guide>
        <p15:guide id="2" pos="5384">
          <p15:clr>
            <a:srgbClr val="FBAE40"/>
          </p15:clr>
        </p15:guide>
        <p15:guide id="3" pos="374">
          <p15:clr>
            <a:srgbClr val="FBAE40"/>
          </p15:clr>
        </p15:guide>
        <p15:guide id="4" orient="horz" pos="306">
          <p15:clr>
            <a:srgbClr val="FBAE40"/>
          </p15:clr>
        </p15:guide>
        <p15:guide id="5" orient="horz" pos="972">
          <p15:clr>
            <a:srgbClr val="FBAE4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c page with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pe 6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8" name="Rektangel 7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9" name="Bilde 8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724371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2 columns separa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uppe 11"/>
          <p:cNvGrpSpPr/>
          <p:nvPr userDrawn="1"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3" name="Rektangel 12"/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/>
            </a:p>
          </p:txBody>
        </p:sp>
        <p:pic>
          <p:nvPicPr>
            <p:cNvPr id="14" name="Bilde 1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  <p:sp>
        <p:nvSpPr>
          <p:cNvPr id="8" name="Plassholder for innhold 2">
            <a:extLst>
              <a:ext uri="{FF2B5EF4-FFF2-40B4-BE49-F238E27FC236}">
                <a16:creationId xmlns:a16="http://schemas.microsoft.com/office/drawing/2014/main" id="{057332DF-8929-F14A-95EC-BF2407FAFA07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1097943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15" name="Plassholder for innhold 2">
            <a:extLst>
              <a:ext uri="{FF2B5EF4-FFF2-40B4-BE49-F238E27FC236}">
                <a16:creationId xmlns:a16="http://schemas.microsoft.com/office/drawing/2014/main" id="{655EA5F9-30C9-D64C-8BE4-EB68E9D35DD0}"/>
              </a:ext>
            </a:extLst>
          </p:cNvPr>
          <p:cNvSpPr>
            <a:spLocks noGrp="1"/>
          </p:cNvSpPr>
          <p:nvPr>
            <p:ph sz="quarter" idx="17" hasCustomPrompt="1"/>
          </p:nvPr>
        </p:nvSpPr>
        <p:spPr>
          <a:xfrm>
            <a:off x="6450735" y="1601658"/>
            <a:ext cx="4969972" cy="4680000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nb-NO"/>
              <a:t>Text wide – Calibri 24pt</a:t>
            </a:r>
          </a:p>
          <a:p>
            <a:pPr lvl="1"/>
            <a:r>
              <a:rPr lang="nb-NO"/>
              <a:t>Second level 20pt</a:t>
            </a:r>
          </a:p>
          <a:p>
            <a:pPr lvl="2"/>
            <a:r>
              <a:rPr lang="nb-NO"/>
              <a:t>Third level 18pt</a:t>
            </a:r>
            <a:endParaRPr/>
          </a:p>
        </p:txBody>
      </p:sp>
      <p:sp>
        <p:nvSpPr>
          <p:cNvPr id="9" name="Title Placeholder 14">
            <a:extLst>
              <a:ext uri="{FF2B5EF4-FFF2-40B4-BE49-F238E27FC236}">
                <a16:creationId xmlns:a16="http://schemas.microsoft.com/office/drawing/2014/main" id="{41278682-6FE6-C649-A5DF-816B9449068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10527" y="0"/>
            <a:ext cx="10278197" cy="1218457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rmAutofit/>
          </a:bodyPr>
          <a:lstStyle>
            <a:lvl1pPr>
              <a:defRPr sz="3600" b="1" baseline="0">
                <a:latin typeface="+mn-lt"/>
              </a:defRPr>
            </a:lvl1pPr>
          </a:lstStyle>
          <a:p>
            <a:r>
              <a:rPr lang="nb-NO" dirty="0"/>
              <a:t>Title</a:t>
            </a:r>
            <a:endParaRPr lang="en-US" dirty="0"/>
          </a:p>
        </p:txBody>
      </p:sp>
    </p:spTree>
    <p:extLst/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orient="horz" pos="663">
          <p15:clr>
            <a:srgbClr val="FBAE40"/>
          </p15:clr>
        </p15:guide>
        <p15:guide id="4" pos="756">
          <p15:clr>
            <a:srgbClr val="FBAE40"/>
          </p15:clr>
        </p15:guide>
        <p15:guide id="5" pos="7174">
          <p15:clr>
            <a:srgbClr val="FBAE40"/>
          </p15:clr>
        </p15:guide>
        <p15:guide id="6" orient="horz" pos="4042">
          <p15:clr>
            <a:srgbClr val="FBAE40"/>
          </p15:clr>
        </p15:guide>
        <p15:guide id="7" orient="horz" pos="119">
          <p15:clr>
            <a:srgbClr val="FBAE40"/>
          </p15:clr>
        </p15:guide>
        <p15:guide id="8" pos="7423">
          <p15:clr>
            <a:srgbClr val="FBAE40"/>
          </p15:clr>
        </p15:guide>
        <p15:guide id="9" pos="506">
          <p15:clr>
            <a:srgbClr val="FBAE40"/>
          </p15:clr>
        </p15:guide>
        <p15:guide id="10" orient="horz" pos="1071">
          <p15:clr>
            <a:srgbClr val="FBAE40"/>
          </p15:clr>
        </p15:guide>
        <p15:guide id="11" pos="257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slideLayout" Target="../slideLayouts/slideLayout49.xml"/><Relationship Id="rId18" Type="http://schemas.openxmlformats.org/officeDocument/2006/relationships/slideLayout" Target="../slideLayouts/slideLayout54.xml"/><Relationship Id="rId26" Type="http://schemas.openxmlformats.org/officeDocument/2006/relationships/theme" Target="../theme/theme2.xml"/><Relationship Id="rId3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57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17" Type="http://schemas.openxmlformats.org/officeDocument/2006/relationships/slideLayout" Target="../slideLayouts/slideLayout53.xml"/><Relationship Id="rId25" Type="http://schemas.openxmlformats.org/officeDocument/2006/relationships/slideLayout" Target="../slideLayouts/slideLayout61.xml"/><Relationship Id="rId2" Type="http://schemas.openxmlformats.org/officeDocument/2006/relationships/slideLayout" Target="../slideLayouts/slideLayout38.xml"/><Relationship Id="rId16" Type="http://schemas.openxmlformats.org/officeDocument/2006/relationships/slideLayout" Target="../slideLayouts/slideLayout52.xml"/><Relationship Id="rId20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24" Type="http://schemas.openxmlformats.org/officeDocument/2006/relationships/slideLayout" Target="../slideLayouts/slideLayout60.xml"/><Relationship Id="rId5" Type="http://schemas.openxmlformats.org/officeDocument/2006/relationships/slideLayout" Target="../slideLayouts/slideLayout41.xml"/><Relationship Id="rId15" Type="http://schemas.openxmlformats.org/officeDocument/2006/relationships/slideLayout" Target="../slideLayouts/slideLayout51.xml"/><Relationship Id="rId23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46.xml"/><Relationship Id="rId19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slideLayout" Target="../slideLayouts/slideLayout50.xml"/><Relationship Id="rId22" Type="http://schemas.openxmlformats.org/officeDocument/2006/relationships/slideLayout" Target="../slideLayouts/slideLayout5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9.xml"/><Relationship Id="rId13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9.xml"/><Relationship Id="rId26" Type="http://schemas.openxmlformats.org/officeDocument/2006/relationships/slideLayout" Target="../slideLayouts/slideLayout87.xml"/><Relationship Id="rId3" Type="http://schemas.openxmlformats.org/officeDocument/2006/relationships/slideLayout" Target="../slideLayouts/slideLayout64.xml"/><Relationship Id="rId21" Type="http://schemas.openxmlformats.org/officeDocument/2006/relationships/slideLayout" Target="../slideLayouts/slideLayout82.xml"/><Relationship Id="rId7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73.xml"/><Relationship Id="rId17" Type="http://schemas.openxmlformats.org/officeDocument/2006/relationships/slideLayout" Target="../slideLayouts/slideLayout78.xml"/><Relationship Id="rId25" Type="http://schemas.openxmlformats.org/officeDocument/2006/relationships/slideLayout" Target="../slideLayouts/slideLayout86.xml"/><Relationship Id="rId2" Type="http://schemas.openxmlformats.org/officeDocument/2006/relationships/slideLayout" Target="../slideLayouts/slideLayout63.xml"/><Relationship Id="rId16" Type="http://schemas.openxmlformats.org/officeDocument/2006/relationships/slideLayout" Target="../slideLayouts/slideLayout77.xml"/><Relationship Id="rId20" Type="http://schemas.openxmlformats.org/officeDocument/2006/relationships/slideLayout" Target="../slideLayouts/slideLayout81.xml"/><Relationship Id="rId29" Type="http://schemas.openxmlformats.org/officeDocument/2006/relationships/theme" Target="../theme/theme3.xml"/><Relationship Id="rId1" Type="http://schemas.openxmlformats.org/officeDocument/2006/relationships/slideLayout" Target="../slideLayouts/slideLayout62.xml"/><Relationship Id="rId6" Type="http://schemas.openxmlformats.org/officeDocument/2006/relationships/slideLayout" Target="../slideLayouts/slideLayout67.xml"/><Relationship Id="rId11" Type="http://schemas.openxmlformats.org/officeDocument/2006/relationships/slideLayout" Target="../slideLayouts/slideLayout72.xml"/><Relationship Id="rId24" Type="http://schemas.openxmlformats.org/officeDocument/2006/relationships/slideLayout" Target="../slideLayouts/slideLayout85.xml"/><Relationship Id="rId5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76.xml"/><Relationship Id="rId23" Type="http://schemas.openxmlformats.org/officeDocument/2006/relationships/slideLayout" Target="../slideLayouts/slideLayout84.xml"/><Relationship Id="rId28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80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8427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1" r:id="rId1"/>
    <p:sldLayoutId id="2147483756" r:id="rId2"/>
    <p:sldLayoutId id="2147483775" r:id="rId3"/>
    <p:sldLayoutId id="2147483757" r:id="rId4"/>
    <p:sldLayoutId id="2147483738" r:id="rId5"/>
    <p:sldLayoutId id="2147483650" r:id="rId6"/>
    <p:sldLayoutId id="2147483759" r:id="rId7"/>
    <p:sldLayoutId id="2147483742" r:id="rId8"/>
    <p:sldLayoutId id="2147483743" r:id="rId9"/>
    <p:sldLayoutId id="2147483745" r:id="rId10"/>
    <p:sldLayoutId id="2147483763" r:id="rId11"/>
    <p:sldLayoutId id="2147483762" r:id="rId12"/>
    <p:sldLayoutId id="2147483761" r:id="rId13"/>
    <p:sldLayoutId id="2147483760" r:id="rId14"/>
    <p:sldLayoutId id="2147483750" r:id="rId15"/>
    <p:sldLayoutId id="2147483778" r:id="rId16"/>
    <p:sldLayoutId id="2147483777" r:id="rId17"/>
    <p:sldLayoutId id="2147483748" r:id="rId18"/>
    <p:sldLayoutId id="2147483749" r:id="rId19"/>
    <p:sldLayoutId id="2147483746" r:id="rId20"/>
    <p:sldLayoutId id="2147483747" r:id="rId21"/>
    <p:sldLayoutId id="2147483674" r:id="rId22"/>
    <p:sldLayoutId id="2147483744" r:id="rId23"/>
    <p:sldLayoutId id="2147483654" r:id="rId24"/>
    <p:sldLayoutId id="2147483655" r:id="rId25"/>
    <p:sldLayoutId id="2147483656" r:id="rId26"/>
    <p:sldLayoutId id="2147483657" r:id="rId27"/>
    <p:sldLayoutId id="2147483659" r:id="rId28"/>
    <p:sldLayoutId id="2147483769" r:id="rId29"/>
    <p:sldLayoutId id="2147483766" r:id="rId30"/>
    <p:sldLayoutId id="2147483770" r:id="rId31"/>
    <p:sldLayoutId id="2147483771" r:id="rId32"/>
    <p:sldLayoutId id="2147483772" r:id="rId33"/>
    <p:sldLayoutId id="2147483773" r:id="rId34"/>
    <p:sldLayoutId id="2147483765" r:id="rId35"/>
    <p:sldLayoutId id="2147483661" r:id="rId3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79095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  <p:sldLayoutId id="2147483797" r:id="rId18"/>
    <p:sldLayoutId id="2147483798" r:id="rId19"/>
    <p:sldLayoutId id="2147483799" r:id="rId20"/>
    <p:sldLayoutId id="2147483800" r:id="rId21"/>
    <p:sldLayoutId id="2147483801" r:id="rId22"/>
    <p:sldLayoutId id="2147483802" r:id="rId23"/>
    <p:sldLayoutId id="2147483803" r:id="rId24"/>
    <p:sldLayoutId id="2147483804" r:id="rId2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30933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6" r:id="rId1"/>
    <p:sldLayoutId id="2147483807" r:id="rId2"/>
    <p:sldLayoutId id="2147483808" r:id="rId3"/>
    <p:sldLayoutId id="2147483809" r:id="rId4"/>
    <p:sldLayoutId id="2147483810" r:id="rId5"/>
    <p:sldLayoutId id="2147483811" r:id="rId6"/>
    <p:sldLayoutId id="2147483812" r:id="rId7"/>
    <p:sldLayoutId id="2147483813" r:id="rId8"/>
    <p:sldLayoutId id="2147483814" r:id="rId9"/>
    <p:sldLayoutId id="2147483815" r:id="rId10"/>
    <p:sldLayoutId id="2147483816" r:id="rId11"/>
    <p:sldLayoutId id="2147483817" r:id="rId12"/>
    <p:sldLayoutId id="2147483818" r:id="rId13"/>
    <p:sldLayoutId id="2147483819" r:id="rId14"/>
    <p:sldLayoutId id="2147483820" r:id="rId15"/>
    <p:sldLayoutId id="2147483821" r:id="rId16"/>
    <p:sldLayoutId id="2147483822" r:id="rId17"/>
    <p:sldLayoutId id="2147483823" r:id="rId18"/>
    <p:sldLayoutId id="2147483824" r:id="rId19"/>
    <p:sldLayoutId id="2147483825" r:id="rId20"/>
    <p:sldLayoutId id="2147483826" r:id="rId21"/>
    <p:sldLayoutId id="2147483827" r:id="rId22"/>
    <p:sldLayoutId id="2147483828" r:id="rId23"/>
    <p:sldLayoutId id="2147483829" r:id="rId24"/>
    <p:sldLayoutId id="2147483830" r:id="rId25"/>
    <p:sldLayoutId id="2147483831" r:id="rId26"/>
    <p:sldLayoutId id="2147483832" r:id="rId27"/>
    <p:sldLayoutId id="2147483833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ndependent.co.uk/news/uk/home-news/disastrous-opening-day-for-terminal-5-801376.html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jpeg"/><Relationship Id="rId7" Type="http://schemas.openxmlformats.org/officeDocument/2006/relationships/image" Target="../media/image3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9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jpeg"/><Relationship Id="rId9" Type="http://schemas.openxmlformats.org/officeDocument/2006/relationships/image" Target="../media/image36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0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0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0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8.xml"/><Relationship Id="rId4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9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g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jpg"/><Relationship Id="rId1" Type="http://schemas.openxmlformats.org/officeDocument/2006/relationships/slideLayout" Target="../slideLayouts/slideLayout2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5.wdp"/><Relationship Id="rId3" Type="http://schemas.openxmlformats.org/officeDocument/2006/relationships/image" Target="../media/image42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0.xml"/><Relationship Id="rId6" Type="http://schemas.microsoft.com/office/2007/relationships/hdphoto" Target="../media/hdphoto4.wdp"/><Relationship Id="rId11" Type="http://schemas.openxmlformats.org/officeDocument/2006/relationships/image" Target="../media/image46.png"/><Relationship Id="rId5" Type="http://schemas.openxmlformats.org/officeDocument/2006/relationships/image" Target="../media/image43.png"/><Relationship Id="rId10" Type="http://schemas.microsoft.com/office/2007/relationships/hdphoto" Target="../media/hdphoto6.wdp"/><Relationship Id="rId4" Type="http://schemas.microsoft.com/office/2007/relationships/hdphoto" Target="../media/hdphoto3.wdp"/><Relationship Id="rId9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3624C869-26FB-D04F-8FCC-FC1CF07D6E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0ECF7AD-2424-AC49-83C6-E80A0706137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Introduksjon til test</a:t>
            </a:r>
            <a:endParaRPr lang="nb-NO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239C9B-E72A-2B47-B204-B75FFC4871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>
            <a:normAutofit lnSpcReduction="10000"/>
          </a:bodyPr>
          <a:lstStyle/>
          <a:p>
            <a:r>
              <a:rPr lang="nb-NO" dirty="0" smtClean="0"/>
              <a:t>07.08 2018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589976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>
              <a:buNone/>
            </a:pPr>
            <a:endParaRPr lang="nb-NO" dirty="0" smtClean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Andre gode grunner til å teste</a:t>
            </a:r>
            <a:endParaRPr dirty="0"/>
          </a:p>
        </p:txBody>
      </p:sp>
      <p:pic>
        <p:nvPicPr>
          <p:cNvPr id="4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000" y="1696290"/>
            <a:ext cx="5381892" cy="4411731"/>
          </a:xfrm>
          <a:prstGeom prst="rect">
            <a:avLst/>
          </a:prstGeom>
        </p:spPr>
      </p:pic>
      <p:pic>
        <p:nvPicPr>
          <p:cNvPr id="5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0595" y="4207821"/>
            <a:ext cx="4320480" cy="125791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831" y="1580360"/>
            <a:ext cx="5182009" cy="165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43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448967C-05A4-5041-B90B-46F0477D1CE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En </a:t>
            </a:r>
            <a:r>
              <a:rPr lang="nb-NO" dirty="0"/>
              <a:t>kunde skal kjøpe 500 000 penner, dere er leid inn som testere. Hvordan tester dere</a:t>
            </a:r>
            <a:r>
              <a:rPr lang="nb-NO" dirty="0" smtClean="0"/>
              <a:t>?</a:t>
            </a:r>
            <a:endParaRPr lang="nb-NO" dirty="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3" t="-2658" r="7591" b="2658"/>
          <a:stretch/>
        </p:blipFill>
        <p:spPr/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BE4BBD7-AE47-574B-8A0D-BD773135FB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>
                <a:latin typeface="+mj-lt"/>
              </a:rPr>
              <a:t>Case</a:t>
            </a:r>
            <a:endParaRPr lang="nb-NO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420056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C1094FD3-E7C6-3E47-BE39-6BEEFFA0FC09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  <a:defRPr/>
            </a:pPr>
            <a:endParaRPr lang="nb-NO" dirty="0">
              <a:solidFill>
                <a:srgbClr val="494A4B"/>
              </a:solidFill>
              <a:cs typeface="Arial" pitchFamily="34" charset="0"/>
            </a:endParaRP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 smtClean="0">
                <a:solidFill>
                  <a:srgbClr val="494A4B"/>
                </a:solidFill>
                <a:cs typeface="Arial" pitchFamily="34" charset="0"/>
              </a:rPr>
              <a:t>White </a:t>
            </a:r>
            <a:r>
              <a:rPr lang="nb-NO" dirty="0" err="1">
                <a:solidFill>
                  <a:srgbClr val="494A4B"/>
                </a:solidFill>
                <a:cs typeface="Arial" pitchFamily="34" charset="0"/>
              </a:rPr>
              <a:t>box</a:t>
            </a: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 testing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Black </a:t>
            </a:r>
            <a:r>
              <a:rPr lang="nb-NO" dirty="0" err="1">
                <a:solidFill>
                  <a:srgbClr val="494A4B"/>
                </a:solidFill>
                <a:cs typeface="Arial" pitchFamily="34" charset="0"/>
              </a:rPr>
              <a:t>box</a:t>
            </a: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 testing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Negativ testing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Brukertesting</a:t>
            </a:r>
          </a:p>
          <a:p>
            <a:endParaRPr lang="nb-N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3FB120-298D-D940-BE54-1978807CD3F0}"/>
              </a:ext>
            </a:extLst>
          </p:cNvPr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pPr marL="0" lvl="0" indent="0">
              <a:lnSpc>
                <a:spcPct val="100000"/>
              </a:lnSpc>
              <a:spcBef>
                <a:spcPct val="20000"/>
              </a:spcBef>
              <a:buNone/>
              <a:defRPr/>
            </a:pPr>
            <a:endParaRPr lang="nb-NO" dirty="0" smtClean="0">
              <a:solidFill>
                <a:srgbClr val="494A4B"/>
              </a:solidFill>
              <a:cs typeface="Arial" pitchFamily="34" charset="0"/>
            </a:endParaRP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 smtClean="0">
                <a:solidFill>
                  <a:srgbClr val="494A4B"/>
                </a:solidFill>
                <a:cs typeface="Arial" pitchFamily="34" charset="0"/>
              </a:rPr>
              <a:t>Stresstesting</a:t>
            </a:r>
            <a:endParaRPr lang="nb-NO" dirty="0">
              <a:solidFill>
                <a:srgbClr val="494A4B"/>
              </a:solidFill>
              <a:cs typeface="Arial" pitchFamily="34" charset="0"/>
            </a:endParaRP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Ytelsestesting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Kompatibilitetstesting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Enhetstesting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Avbruddstesting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Sikkerhetstesting</a:t>
            </a:r>
          </a:p>
          <a:p>
            <a:endParaRPr lang="nb-NO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A0C06FDD-E337-384D-B3CD-85DF335F7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Testtyper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95682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</p:spPr>
        <p:txBody>
          <a:bodyPr/>
          <a:lstStyle/>
          <a:p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Hvem er kunden?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Hvem er sluttbruker?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Hva forventes av pennene?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r>
              <a:rPr lang="nb-NO" dirty="0" smtClean="0"/>
              <a:t>Hva i alle dager er egentlig poenget med denne testingen?</a:t>
            </a:r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 smtClean="0"/>
          </a:p>
          <a:p>
            <a:pPr marL="0" indent="0">
              <a:buNone/>
            </a:pPr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Test er kontekst avhengig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925742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Kommunikasjon</a:t>
            </a:r>
            <a:endParaRPr dirty="0"/>
          </a:p>
        </p:txBody>
      </p:sp>
      <p:pic>
        <p:nvPicPr>
          <p:cNvPr id="7" name="Content Placeholder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4114" y="1287037"/>
            <a:ext cx="625102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215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Krav</a:t>
            </a:r>
            <a:endParaRPr dirty="0"/>
          </a:p>
        </p:txBody>
      </p:sp>
      <p:pic>
        <p:nvPicPr>
          <p:cNvPr id="7" name="Content Placeholder 2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1562" y="1711083"/>
            <a:ext cx="6096851" cy="3458058"/>
          </a:xfrm>
        </p:spPr>
      </p:pic>
    </p:spTree>
    <p:extLst>
      <p:ext uri="{BB962C8B-B14F-4D97-AF65-F5344CB8AC3E}">
        <p14:creationId xmlns:p14="http://schemas.microsoft.com/office/powerpoint/2010/main" val="3514105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Krav</a:t>
            </a:r>
            <a:endParaRPr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4204" y="1402080"/>
            <a:ext cx="7890043" cy="3912552"/>
          </a:xfrm>
        </p:spPr>
      </p:pic>
    </p:spTree>
    <p:extLst>
      <p:ext uri="{BB962C8B-B14F-4D97-AF65-F5344CB8AC3E}">
        <p14:creationId xmlns:p14="http://schemas.microsoft.com/office/powerpoint/2010/main" val="4103834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Fra kravspesifikasjon til leveranse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6044" y="1355725"/>
            <a:ext cx="7999640" cy="482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04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Stresstest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b-NO" dirty="0" smtClean="0"/>
          </a:p>
          <a:p>
            <a:endParaRPr lang="nb-NO" dirty="0"/>
          </a:p>
          <a:p>
            <a:endParaRPr lang="nb-NO" dirty="0" smtClean="0">
              <a:hlinkClick r:id="rId3"/>
            </a:endParaRPr>
          </a:p>
          <a:p>
            <a:endParaRPr lang="nb-NO" dirty="0">
              <a:hlinkClick r:id="rId3"/>
            </a:endParaRPr>
          </a:p>
          <a:p>
            <a:endParaRPr lang="nb-NO" dirty="0" smtClean="0">
              <a:hlinkClick r:id="rId3"/>
            </a:endParaRPr>
          </a:p>
          <a:p>
            <a:endParaRPr lang="nb-NO" dirty="0">
              <a:hlinkClick r:id="rId3"/>
            </a:endParaRPr>
          </a:p>
          <a:p>
            <a:r>
              <a:rPr lang="nb-NO" dirty="0" smtClean="0">
                <a:hlinkClick r:id="rId3"/>
              </a:rPr>
              <a:t>https</a:t>
            </a:r>
            <a:r>
              <a:rPr lang="nb-NO" dirty="0">
                <a:hlinkClick r:id="rId3"/>
              </a:rPr>
              <a:t>://</a:t>
            </a:r>
            <a:r>
              <a:rPr lang="nb-NO" dirty="0" smtClean="0">
                <a:hlinkClick r:id="rId3"/>
              </a:rPr>
              <a:t>www.independent.co.uk/news/uk/home-news/disastrous-opening-day-for-terminal-5-801376.html</a:t>
            </a:r>
            <a:endParaRPr lang="nb-NO" dirty="0" smtClean="0"/>
          </a:p>
          <a:p>
            <a:r>
              <a:rPr lang="nb-NO" dirty="0"/>
              <a:t>https://www.youtube.com/watch?v=PXyYMI6cVDk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6465" y="1533474"/>
            <a:ext cx="2666320" cy="236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820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Pause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7920" y="2332876"/>
            <a:ext cx="7086387" cy="2148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2842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7"/>
          <p:cNvSpPr/>
          <p:nvPr/>
        </p:nvSpPr>
        <p:spPr>
          <a:xfrm>
            <a:off x="1615904" y="1987388"/>
            <a:ext cx="2386381" cy="762231"/>
          </a:xfrm>
          <a:prstGeom prst="roundRect">
            <a:avLst/>
          </a:prstGeom>
          <a:solidFill>
            <a:srgbClr val="EC150F"/>
          </a:solidFill>
          <a:ln>
            <a:solidFill>
              <a:srgbClr val="EC150F"/>
            </a:solidFill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lIns="72000" tIns="27000" rIns="27000" bIns="27000"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Business Technology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Jennifer </a:t>
            </a:r>
            <a:r>
              <a:rPr kumimoji="0" lang="nb-NO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Blechar</a:t>
            </a:r>
            <a:endParaRPr kumimoji="0" lang="nb-NO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1586477" y="2914173"/>
            <a:ext cx="2415808" cy="1237840"/>
          </a:xfrm>
          <a:prstGeom prst="roundRect">
            <a:avLst>
              <a:gd name="adj" fmla="val 3508"/>
            </a:avLst>
          </a:prstGeom>
          <a:solidFill>
            <a:srgbClr val="000000">
              <a:alpha val="5900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tIns="27000" rIns="27000" bIns="27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 Management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Marcus S. Pettersen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9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Agile Delivery </a:t>
            </a:r>
            <a:r>
              <a:rPr kumimoji="0" lang="nb-NO" sz="9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Mngt</a:t>
            </a:r>
            <a:endParaRPr kumimoji="0" lang="nb-NO" sz="9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Lean Delivery </a:t>
            </a:r>
            <a:r>
              <a:rPr kumimoji="0" lang="nb-NO" sz="9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Mngt</a:t>
            </a:r>
            <a:r>
              <a:rPr kumimoji="0" lang="nb-NO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Service Delivery </a:t>
            </a:r>
            <a:r>
              <a:rPr kumimoji="0" lang="nb-NO" sz="9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Mngt</a:t>
            </a:r>
            <a:endParaRPr kumimoji="0" lang="nb-NO" sz="900" b="0" i="1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9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Project </a:t>
            </a:r>
            <a:r>
              <a:rPr kumimoji="0" lang="nb-NO" sz="9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Advisory</a:t>
            </a:r>
            <a:endParaRPr kumimoji="0" lang="nb-NO" sz="9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54" name="Rounded Rectangle 53"/>
          <p:cNvSpPr/>
          <p:nvPr/>
        </p:nvSpPr>
        <p:spPr>
          <a:xfrm>
            <a:off x="1586477" y="4316566"/>
            <a:ext cx="2415808" cy="1040059"/>
          </a:xfrm>
          <a:prstGeom prst="roundRect">
            <a:avLst>
              <a:gd name="adj" fmla="val 2858"/>
            </a:avLst>
          </a:prstGeom>
          <a:solidFill>
            <a:srgbClr val="000000">
              <a:alpha val="5900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72000" tIns="27000" rIns="27000" bIns="27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sng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Quality</a:t>
            </a:r>
            <a:r>
              <a:rPr kumimoji="0" lang="nb-NO" sz="10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b-NO" sz="1000" b="1" i="0" u="sng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Transformation</a:t>
            </a:r>
            <a:endParaRPr kumimoji="0" lang="nb-NO" sz="1000" b="1" i="0" u="sng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Marianne Wiik </a:t>
            </a:r>
            <a:r>
              <a:rPr kumimoji="0" lang="nb-NO" sz="100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Øberg</a:t>
            </a:r>
            <a:endParaRPr kumimoji="0" lang="nb-NO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Quality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Mngt</a:t>
            </a:r>
            <a:endParaRPr kumimoji="0" lang="nb-NO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Quality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Solutions</a:t>
            </a:r>
            <a:endParaRPr kumimoji="0" lang="nb-NO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pic>
        <p:nvPicPr>
          <p:cNvPr id="55" name="Plassholder for bilde 7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42240" y="2092758"/>
            <a:ext cx="580849" cy="580849"/>
          </a:xfrm>
          <a:prstGeom prst="ellipse">
            <a:avLst/>
          </a:prstGeom>
        </p:spPr>
      </p:pic>
      <p:pic>
        <p:nvPicPr>
          <p:cNvPr id="56" name="Plassholder for bilde 7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29" y="2961070"/>
            <a:ext cx="584461" cy="584461"/>
          </a:xfrm>
          <a:prstGeom prst="ellipse">
            <a:avLst/>
          </a:prstGeom>
        </p:spPr>
      </p:pic>
      <p:pic>
        <p:nvPicPr>
          <p:cNvPr id="57" name="Plassholder for bilde 7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329" y="4392656"/>
            <a:ext cx="583058" cy="583058"/>
          </a:xfrm>
          <a:prstGeom prst="ellipse">
            <a:avLst/>
          </a:prstGeom>
        </p:spPr>
      </p:pic>
      <p:sp>
        <p:nvSpPr>
          <p:cNvPr id="58" name="Rounded Rectangle 57"/>
          <p:cNvSpPr/>
          <p:nvPr/>
        </p:nvSpPr>
        <p:spPr>
          <a:xfrm>
            <a:off x="1586477" y="5521177"/>
            <a:ext cx="2415808" cy="1098631"/>
          </a:xfrm>
          <a:prstGeom prst="roundRect">
            <a:avLst>
              <a:gd name="adj" fmla="val 3517"/>
            </a:avLst>
          </a:prstGeom>
          <a:solidFill>
            <a:srgbClr val="000000">
              <a:alpha val="59000"/>
            </a:srgb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lIns="96000" tIns="36000" rIns="36000" bIns="36000" rtlCol="0" anchor="t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sng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Functional</a:t>
            </a:r>
            <a:r>
              <a:rPr kumimoji="0" lang="nb-NO" sz="1000" b="1" i="0" u="sng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 Solutions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Fredrik Dahl-Jørgensen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nb-NO" sz="1000" b="1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Process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 &amp; 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Func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Advisory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 </a:t>
            </a:r>
            <a:endParaRPr kumimoji="0" lang="nb-NO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ServiceNow</a:t>
            </a: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 pitchFamily="34" charset="0"/>
                <a:ea typeface="+mn-ea"/>
                <a:cs typeface="+mn-cs"/>
              </a:rPr>
              <a:t>RPA </a:t>
            </a:r>
            <a:endParaRPr kumimoji="0" lang="nb-NO" sz="10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 panose="020F0302020204030204" pitchFamily="34" charset="0"/>
              <a:ea typeface="+mn-ea"/>
              <a:cs typeface="+mn-cs"/>
            </a:endParaRPr>
          </a:p>
        </p:txBody>
      </p:sp>
      <p:pic>
        <p:nvPicPr>
          <p:cNvPr id="59" name="Picture 2" descr="https://xqnef94594.i.lithium.com/t5/image/serverpage/image-id/11i5DF7D18AF3973568/image-size/thumb/crop-image/true?v=1.0&amp;px=150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72" t="5051" r="22193" b="25641"/>
          <a:stretch/>
        </p:blipFill>
        <p:spPr bwMode="auto">
          <a:xfrm>
            <a:off x="3133895" y="5606019"/>
            <a:ext cx="587153" cy="603465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Rectangle 5"/>
          <p:cNvSpPr/>
          <p:nvPr/>
        </p:nvSpPr>
        <p:spPr>
          <a:xfrm>
            <a:off x="1615904" y="1595053"/>
            <a:ext cx="8447657" cy="187676"/>
          </a:xfrm>
          <a:prstGeom prst="roundRect">
            <a:avLst/>
          </a:prstGeom>
          <a:solidFill>
            <a:srgbClr val="000000"/>
          </a:solidFill>
          <a:ln>
            <a:solidFill>
              <a:schemeClr val="accent1"/>
            </a:solidFill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lIns="72000" tIns="27000" rIns="27000" bIns="27000" rtlCol="0" anchor="t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75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Applications / </a:t>
            </a:r>
            <a:r>
              <a:rPr kumimoji="0" lang="nb-NO" sz="75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Alf </a:t>
            </a:r>
            <a:r>
              <a:rPr kumimoji="0" lang="nb-NO" sz="750" b="0" i="0" u="none" strike="noStrike" kern="120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Gilroy</a:t>
            </a:r>
            <a:endParaRPr kumimoji="0" lang="nb-NO" sz="75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0" name="Plassholder for bilde 7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8006" y="1151322"/>
            <a:ext cx="608858" cy="608858"/>
          </a:xfrm>
          <a:prstGeom prst="ellipse">
            <a:avLst/>
          </a:prstGeom>
          <a:ln w="12700">
            <a:solidFill>
              <a:schemeClr val="tx1"/>
            </a:solidFill>
          </a:ln>
        </p:spPr>
      </p:pic>
      <p:grpSp>
        <p:nvGrpSpPr>
          <p:cNvPr id="73" name="Gruppe 21">
            <a:extLst>
              <a:ext uri="{FF2B5EF4-FFF2-40B4-BE49-F238E27FC236}">
                <a16:creationId xmlns:a16="http://schemas.microsoft.com/office/drawing/2014/main" id="{D76E11FA-D7BC-A447-AE08-D927E5441263}"/>
              </a:ext>
            </a:extLst>
          </p:cNvPr>
          <p:cNvGrpSpPr/>
          <p:nvPr/>
        </p:nvGrpSpPr>
        <p:grpSpPr>
          <a:xfrm>
            <a:off x="4756483" y="3200399"/>
            <a:ext cx="2157663" cy="2246345"/>
            <a:chOff x="1692712" y="2305050"/>
            <a:chExt cx="2574488" cy="2971390"/>
          </a:xfrm>
        </p:grpSpPr>
        <p:pic>
          <p:nvPicPr>
            <p:cNvPr id="74" name="Bilde 5">
              <a:extLst>
                <a:ext uri="{FF2B5EF4-FFF2-40B4-BE49-F238E27FC236}">
                  <a16:creationId xmlns:a16="http://schemas.microsoft.com/office/drawing/2014/main" id="{EFDB445A-0B66-D64D-BB0E-75BBA870CF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336765" y="2305050"/>
              <a:ext cx="1286383" cy="1429314"/>
            </a:xfrm>
            <a:prstGeom prst="rect">
              <a:avLst/>
            </a:prstGeom>
          </p:spPr>
        </p:pic>
        <p:sp>
          <p:nvSpPr>
            <p:cNvPr id="75" name="TekstSylinder 11">
              <a:extLst>
                <a:ext uri="{FF2B5EF4-FFF2-40B4-BE49-F238E27FC236}">
                  <a16:creationId xmlns:a16="http://schemas.microsoft.com/office/drawing/2014/main" id="{639164CA-F49B-054E-A84D-551FADADE0E0}"/>
                </a:ext>
              </a:extLst>
            </p:cNvPr>
            <p:cNvSpPr txBox="1"/>
            <p:nvPr/>
          </p:nvSpPr>
          <p:spPr>
            <a:xfrm>
              <a:off x="2073712" y="3968744"/>
              <a:ext cx="1868090" cy="7735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24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Ca. 16 M </a:t>
              </a:r>
              <a:r>
                <a:rPr kumimoji="0" lang="nb-NO" sz="32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€ </a:t>
              </a:r>
              <a:endParaRPr kumimoji="0" sz="3200" b="1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6" name="TekstSylinder 12">
              <a:extLst>
                <a:ext uri="{FF2B5EF4-FFF2-40B4-BE49-F238E27FC236}">
                  <a16:creationId xmlns:a16="http://schemas.microsoft.com/office/drawing/2014/main" id="{D724D39B-CC15-8B46-84FA-EF49CB5AFBF5}"/>
                </a:ext>
              </a:extLst>
            </p:cNvPr>
            <p:cNvSpPr txBox="1"/>
            <p:nvPr/>
          </p:nvSpPr>
          <p:spPr>
            <a:xfrm>
              <a:off x="1692712" y="4787900"/>
              <a:ext cx="2574488" cy="4885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Omsetning 2017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cxnSp>
          <p:nvCxnSpPr>
            <p:cNvPr id="77" name="Rett linje 18">
              <a:extLst>
                <a:ext uri="{FF2B5EF4-FFF2-40B4-BE49-F238E27FC236}">
                  <a16:creationId xmlns:a16="http://schemas.microsoft.com/office/drawing/2014/main" id="{9F89ACED-414A-3C41-A67F-D7906EB15D4A}"/>
                </a:ext>
              </a:extLst>
            </p:cNvPr>
            <p:cNvCxnSpPr/>
            <p:nvPr/>
          </p:nvCxnSpPr>
          <p:spPr>
            <a:xfrm>
              <a:off x="2217060" y="4708951"/>
              <a:ext cx="1406088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pe 24">
            <a:extLst>
              <a:ext uri="{FF2B5EF4-FFF2-40B4-BE49-F238E27FC236}">
                <a16:creationId xmlns:a16="http://schemas.microsoft.com/office/drawing/2014/main" id="{CE66EA93-0022-7A4F-916E-56D1E2338B27}"/>
              </a:ext>
            </a:extLst>
          </p:cNvPr>
          <p:cNvGrpSpPr/>
          <p:nvPr/>
        </p:nvGrpSpPr>
        <p:grpSpPr>
          <a:xfrm>
            <a:off x="7714944" y="3200648"/>
            <a:ext cx="2157663" cy="2160599"/>
            <a:chOff x="4766147" y="2299264"/>
            <a:chExt cx="2574488" cy="2857968"/>
          </a:xfrm>
        </p:grpSpPr>
        <p:sp>
          <p:nvSpPr>
            <p:cNvPr id="79" name="TekstSylinder 13">
              <a:extLst>
                <a:ext uri="{FF2B5EF4-FFF2-40B4-BE49-F238E27FC236}">
                  <a16:creationId xmlns:a16="http://schemas.microsoft.com/office/drawing/2014/main" id="{AC1B1CDB-79ED-514A-8D6E-82EB6B153CAE}"/>
                </a:ext>
              </a:extLst>
            </p:cNvPr>
            <p:cNvSpPr txBox="1"/>
            <p:nvPr/>
          </p:nvSpPr>
          <p:spPr>
            <a:xfrm>
              <a:off x="4766147" y="4787900"/>
              <a:ext cx="257448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nb-NO" sz="1800" b="0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Medarbeidere</a:t>
              </a: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80" name="Gruppe 22">
              <a:extLst>
                <a:ext uri="{FF2B5EF4-FFF2-40B4-BE49-F238E27FC236}">
                  <a16:creationId xmlns:a16="http://schemas.microsoft.com/office/drawing/2014/main" id="{78015A21-6191-A042-A127-62C62BEFD7FE}"/>
                </a:ext>
              </a:extLst>
            </p:cNvPr>
            <p:cNvGrpSpPr/>
            <p:nvPr/>
          </p:nvGrpSpPr>
          <p:grpSpPr>
            <a:xfrm>
              <a:off x="5147146" y="2299264"/>
              <a:ext cx="1812488" cy="2436885"/>
              <a:chOff x="5147146" y="2299264"/>
              <a:chExt cx="1812488" cy="2436885"/>
            </a:xfrm>
          </p:grpSpPr>
          <p:pic>
            <p:nvPicPr>
              <p:cNvPr id="81" name="Bilde 7">
                <a:extLst>
                  <a:ext uri="{FF2B5EF4-FFF2-40B4-BE49-F238E27FC236}">
                    <a16:creationId xmlns:a16="http://schemas.microsoft.com/office/drawing/2014/main" id="{0CD90CB9-58F0-CD4B-B108-39CAA30677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323141" y="2299264"/>
                <a:ext cx="1460500" cy="1435100"/>
              </a:xfrm>
              <a:prstGeom prst="rect">
                <a:avLst/>
              </a:prstGeom>
            </p:spPr>
          </p:pic>
          <p:sp>
            <p:nvSpPr>
              <p:cNvPr id="82" name="TekstSylinder 15">
                <a:extLst>
                  <a:ext uri="{FF2B5EF4-FFF2-40B4-BE49-F238E27FC236}">
                    <a16:creationId xmlns:a16="http://schemas.microsoft.com/office/drawing/2014/main" id="{30450867-254E-2040-8C39-CB62EB106D84}"/>
                  </a:ext>
                </a:extLst>
              </p:cNvPr>
              <p:cNvSpPr txBox="1"/>
              <p:nvPr/>
            </p:nvSpPr>
            <p:spPr>
              <a:xfrm>
                <a:off x="5147146" y="4044051"/>
                <a:ext cx="1812488" cy="692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nb-NO" sz="2800" b="1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</a:rPr>
                  <a:t>125</a:t>
                </a:r>
                <a:endParaRPr kumimoji="0" sz="2800" b="1" i="0" u="none" strike="noStrike" kern="120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cxnSp>
            <p:nvCxnSpPr>
              <p:cNvPr id="83" name="Rett linje 19">
                <a:extLst>
                  <a:ext uri="{FF2B5EF4-FFF2-40B4-BE49-F238E27FC236}">
                    <a16:creationId xmlns:a16="http://schemas.microsoft.com/office/drawing/2014/main" id="{8F2C520C-C9EF-C442-AB9C-82F38D45C9ED}"/>
                  </a:ext>
                </a:extLst>
              </p:cNvPr>
              <p:cNvCxnSpPr/>
              <p:nvPr/>
            </p:nvCxnSpPr>
            <p:spPr>
              <a:xfrm>
                <a:off x="5350346" y="4711473"/>
                <a:ext cx="1406088" cy="0"/>
              </a:xfrm>
              <a:prstGeom prst="line">
                <a:avLst/>
              </a:prstGeom>
              <a:ln w="1905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681138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85C5937E-8D1D-C44A-BB28-D2708D1CEE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Autofit/>
          </a:bodyPr>
          <a:lstStyle/>
          <a:p>
            <a:r>
              <a:rPr lang="nb-NO" sz="4000" dirty="0"/>
              <a:t>«As </a:t>
            </a:r>
            <a:r>
              <a:rPr lang="nb-NO" sz="4000" dirty="0" err="1"/>
              <a:t>inronic</a:t>
            </a:r>
            <a:r>
              <a:rPr lang="nb-NO" sz="4000" dirty="0"/>
              <a:t> as it </a:t>
            </a:r>
            <a:r>
              <a:rPr lang="nb-NO" sz="4000" dirty="0" err="1"/>
              <a:t>seems</a:t>
            </a:r>
            <a:r>
              <a:rPr lang="nb-NO" sz="4000" dirty="0"/>
              <a:t>, </a:t>
            </a:r>
            <a:r>
              <a:rPr lang="nb-NO" sz="4000" dirty="0" err="1"/>
              <a:t>the</a:t>
            </a:r>
            <a:r>
              <a:rPr lang="nb-NO" sz="4000" dirty="0"/>
              <a:t> </a:t>
            </a:r>
            <a:r>
              <a:rPr lang="nb-NO" sz="4000" dirty="0" err="1"/>
              <a:t>challenge</a:t>
            </a:r>
            <a:r>
              <a:rPr lang="nb-NO" sz="4000" dirty="0"/>
              <a:t> </a:t>
            </a:r>
            <a:r>
              <a:rPr lang="nb-NO" sz="4000" dirty="0" err="1"/>
              <a:t>of</a:t>
            </a:r>
            <a:r>
              <a:rPr lang="nb-NO" sz="4000" dirty="0"/>
              <a:t> a tester is to test as </a:t>
            </a:r>
            <a:r>
              <a:rPr lang="nb-NO" sz="4000" dirty="0" err="1"/>
              <a:t>little</a:t>
            </a:r>
            <a:r>
              <a:rPr lang="nb-NO" sz="4000" dirty="0"/>
              <a:t> as </a:t>
            </a:r>
            <a:r>
              <a:rPr lang="nb-NO" sz="4000" dirty="0" err="1"/>
              <a:t>possible</a:t>
            </a:r>
            <a:r>
              <a:rPr lang="nb-NO" sz="4000" dirty="0"/>
              <a:t>. Test less, </a:t>
            </a:r>
            <a:r>
              <a:rPr lang="nb-NO" sz="4000" dirty="0" err="1"/>
              <a:t>but</a:t>
            </a:r>
            <a:r>
              <a:rPr lang="nb-NO" sz="4000" dirty="0"/>
              <a:t> test </a:t>
            </a:r>
            <a:r>
              <a:rPr lang="nb-NO" sz="4000" dirty="0" err="1"/>
              <a:t>smarter</a:t>
            </a:r>
            <a:r>
              <a:rPr lang="nb-NO" sz="4000" dirty="0" smtClean="0"/>
              <a:t>.» </a:t>
            </a:r>
          </a:p>
          <a:p>
            <a:r>
              <a:rPr lang="nb-NO" sz="2000" dirty="0" smtClean="0"/>
              <a:t>- Federico Toledo</a:t>
            </a:r>
            <a:endParaRPr lang="nb-NO" sz="2000" dirty="0"/>
          </a:p>
        </p:txBody>
      </p:sp>
    </p:spTree>
    <p:extLst>
      <p:ext uri="{BB962C8B-B14F-4D97-AF65-F5344CB8AC3E}">
        <p14:creationId xmlns:p14="http://schemas.microsoft.com/office/powerpoint/2010/main" val="99082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Testdokumenter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endParaRPr lang="nb-NO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94401207"/>
              </p:ext>
            </p:extLst>
          </p:nvPr>
        </p:nvGraphicFramePr>
        <p:xfrm>
          <a:off x="2205469" y="1355725"/>
          <a:ext cx="8088312" cy="46815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35143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smtClean="0"/>
              <a:t>Grunnleggende testprosess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688167" y="4886141"/>
            <a:ext cx="163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50344" y="1562100"/>
            <a:ext cx="5531456" cy="3360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20000"/>
              </a:spcBef>
              <a:defRPr/>
            </a:pPr>
            <a:endParaRPr lang="nb-NO" dirty="0">
              <a:solidFill>
                <a:srgbClr val="494A4B"/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 smtClean="0">
                <a:solidFill>
                  <a:srgbClr val="494A4B"/>
                </a:solidFill>
                <a:cs typeface="Arial" pitchFamily="34" charset="0"/>
              </a:rPr>
              <a:t> Testplanlegging </a:t>
            </a: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og teststyring</a:t>
            </a:r>
          </a:p>
          <a:p>
            <a:pPr lvl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nb-NO" dirty="0" smtClean="0">
              <a:solidFill>
                <a:srgbClr val="494A4B"/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 smtClean="0">
                <a:solidFill>
                  <a:srgbClr val="494A4B"/>
                </a:solidFill>
                <a:cs typeface="Arial" pitchFamily="34" charset="0"/>
              </a:rPr>
              <a:t> Analyse </a:t>
            </a: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og design</a:t>
            </a:r>
          </a:p>
          <a:p>
            <a:pPr lvl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nb-NO" dirty="0" smtClean="0">
              <a:solidFill>
                <a:srgbClr val="494A4B"/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 smtClean="0">
                <a:solidFill>
                  <a:srgbClr val="494A4B"/>
                </a:solidFill>
                <a:cs typeface="Arial" pitchFamily="34" charset="0"/>
              </a:rPr>
              <a:t> Implementering </a:t>
            </a: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og gjennomføring</a:t>
            </a:r>
          </a:p>
          <a:p>
            <a:pPr lvl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nb-NO" dirty="0" smtClean="0">
              <a:solidFill>
                <a:srgbClr val="494A4B"/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 smtClean="0">
                <a:solidFill>
                  <a:srgbClr val="494A4B"/>
                </a:solidFill>
                <a:cs typeface="Arial" pitchFamily="34" charset="0"/>
              </a:rPr>
              <a:t> Evaluering </a:t>
            </a:r>
            <a:r>
              <a:rPr lang="nb-NO" dirty="0">
                <a:solidFill>
                  <a:srgbClr val="494A4B"/>
                </a:solidFill>
                <a:cs typeface="Arial" pitchFamily="34" charset="0"/>
              </a:rPr>
              <a:t>og rapportering</a:t>
            </a:r>
          </a:p>
          <a:p>
            <a:pPr lvl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nb-NO" dirty="0" smtClean="0">
              <a:solidFill>
                <a:srgbClr val="494A4B"/>
              </a:solidFill>
              <a:cs typeface="Arial" pitchFamily="34" charset="0"/>
            </a:endParaRPr>
          </a:p>
          <a:p>
            <a:pPr lvl="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 smtClean="0">
                <a:solidFill>
                  <a:srgbClr val="494A4B"/>
                </a:solidFill>
                <a:cs typeface="Arial" pitchFamily="34" charset="0"/>
              </a:rPr>
              <a:t> Avslutningsaktiviteter</a:t>
            </a:r>
            <a:endParaRPr lang="nb-NO" dirty="0">
              <a:solidFill>
                <a:srgbClr val="494A4B"/>
              </a:solidFill>
              <a:cs typeface="Arial" pitchFamily="34" charset="0"/>
            </a:endParaRPr>
          </a:p>
        </p:txBody>
      </p:sp>
      <p:pic>
        <p:nvPicPr>
          <p:cNvPr id="6" name="Bild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6626" y="1625736"/>
            <a:ext cx="5006116" cy="37054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14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smtClean="0"/>
              <a:t>Funksjonell tester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688167" y="4886141"/>
            <a:ext cx="163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944" y="1562100"/>
            <a:ext cx="553145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 smtClean="0"/>
          </a:p>
          <a:p>
            <a:endParaRPr lang="nb-NO" dirty="0"/>
          </a:p>
          <a:p>
            <a:r>
              <a:rPr lang="nb-NO" dirty="0" smtClean="0"/>
              <a:t>Fokus på funksjonelle krav til løsningen</a:t>
            </a:r>
          </a:p>
          <a:p>
            <a:endParaRPr lang="nb-NO" dirty="0"/>
          </a:p>
          <a:p>
            <a:r>
              <a:rPr lang="nb-NO" dirty="0" smtClean="0"/>
              <a:t>Rapporterer </a:t>
            </a:r>
            <a:r>
              <a:rPr lang="nb-NO" dirty="0" err="1" smtClean="0"/>
              <a:t>bugs</a:t>
            </a:r>
            <a:r>
              <a:rPr lang="nb-NO" dirty="0" smtClean="0"/>
              <a:t> til utvikler</a:t>
            </a:r>
          </a:p>
          <a:p>
            <a:endParaRPr lang="nb-NO" dirty="0"/>
          </a:p>
          <a:p>
            <a:r>
              <a:rPr lang="nb-NO" dirty="0" smtClean="0"/>
              <a:t>Manuelle tester </a:t>
            </a:r>
            <a:endParaRPr lang="nb-NO" dirty="0"/>
          </a:p>
        </p:txBody>
      </p:sp>
      <p:pic>
        <p:nvPicPr>
          <p:cNvPr id="5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11" y="1562100"/>
            <a:ext cx="3156697" cy="2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56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/>
              <a:t>Teknisktester </a:t>
            </a:r>
            <a:endParaRPr lang="nb-NO" dirty="0"/>
          </a:p>
        </p:txBody>
      </p:sp>
      <p:sp>
        <p:nvSpPr>
          <p:cNvPr id="14" name="TextBox 13"/>
          <p:cNvSpPr txBox="1"/>
          <p:nvPr/>
        </p:nvSpPr>
        <p:spPr>
          <a:xfrm>
            <a:off x="16688167" y="4886141"/>
            <a:ext cx="163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944" y="1562100"/>
            <a:ext cx="553145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 smtClean="0"/>
          </a:p>
          <a:p>
            <a:endParaRPr lang="nb-NO" dirty="0"/>
          </a:p>
          <a:p>
            <a:r>
              <a:rPr lang="nb-NO" dirty="0" smtClean="0"/>
              <a:t>Fokus på tekniske krav</a:t>
            </a:r>
          </a:p>
          <a:p>
            <a:endParaRPr lang="nb-NO" dirty="0"/>
          </a:p>
          <a:p>
            <a:r>
              <a:rPr lang="nb-NO" dirty="0" smtClean="0"/>
              <a:t>Ytelse</a:t>
            </a:r>
          </a:p>
          <a:p>
            <a:endParaRPr lang="nb-NO" dirty="0"/>
          </a:p>
          <a:p>
            <a:r>
              <a:rPr lang="nb-NO" dirty="0" smtClean="0"/>
              <a:t>Sikkerhet</a:t>
            </a:r>
          </a:p>
          <a:p>
            <a:endParaRPr lang="nb-NO" dirty="0"/>
          </a:p>
          <a:p>
            <a:r>
              <a:rPr lang="nb-NO" dirty="0" smtClean="0"/>
              <a:t>Automatiserte tester </a:t>
            </a:r>
            <a:endParaRPr lang="nb-NO" dirty="0"/>
          </a:p>
        </p:txBody>
      </p:sp>
      <p:pic>
        <p:nvPicPr>
          <p:cNvPr id="5" name="Plassholder for innhold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8091" y="1562100"/>
            <a:ext cx="2380130" cy="3141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67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smtClean="0"/>
              <a:t>Testleder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688167" y="4886141"/>
            <a:ext cx="163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944" y="1562100"/>
            <a:ext cx="55314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 smtClean="0"/>
          </a:p>
          <a:p>
            <a:endParaRPr lang="nb-NO" dirty="0" smtClean="0"/>
          </a:p>
          <a:p>
            <a:endParaRPr lang="nb-NO" dirty="0" smtClean="0"/>
          </a:p>
          <a:p>
            <a:r>
              <a:rPr lang="nb-NO" dirty="0" err="1" smtClean="0"/>
              <a:t>Testdokumenter</a:t>
            </a:r>
            <a:r>
              <a:rPr lang="nb-NO" dirty="0" smtClean="0"/>
              <a:t> – primært testplan </a:t>
            </a:r>
          </a:p>
          <a:p>
            <a:endParaRPr lang="nb-NO" dirty="0"/>
          </a:p>
          <a:p>
            <a:r>
              <a:rPr lang="nb-NO" dirty="0" smtClean="0"/>
              <a:t>Risikovurdering</a:t>
            </a:r>
          </a:p>
          <a:p>
            <a:endParaRPr lang="nb-NO" dirty="0"/>
          </a:p>
          <a:p>
            <a:r>
              <a:rPr lang="nb-NO" dirty="0" smtClean="0"/>
              <a:t>Gjennomføring</a:t>
            </a:r>
          </a:p>
          <a:p>
            <a:endParaRPr lang="nb-NO" dirty="0"/>
          </a:p>
          <a:p>
            <a:r>
              <a:rPr lang="nb-NO" dirty="0" smtClean="0"/>
              <a:t>Rapportering</a:t>
            </a:r>
            <a:endParaRPr lang="nb-NO" dirty="0"/>
          </a:p>
        </p:txBody>
      </p:sp>
      <p:pic>
        <p:nvPicPr>
          <p:cNvPr id="5" name="Bild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6029" y="1991286"/>
            <a:ext cx="4099279" cy="2361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8860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5FB-E8E8-4347-A939-690C4AC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Uavhengighet</a:t>
            </a:r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685673"/>
            <a:ext cx="8587740" cy="414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172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3">
            <a:extLst>
              <a:ext uri="{FF2B5EF4-FFF2-40B4-BE49-F238E27FC236}">
                <a16:creationId xmlns:a16="http://schemas.microsoft.com/office/drawing/2014/main" id="{CFFC9F91-AB95-8E42-9A81-70FC63E3EFD4}"/>
              </a:ext>
            </a:extLst>
          </p:cNvPr>
          <p:cNvSpPr txBox="1"/>
          <p:nvPr/>
        </p:nvSpPr>
        <p:spPr>
          <a:xfrm>
            <a:off x="8034874" y="5447740"/>
            <a:ext cx="1002197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TIME</a:t>
            </a:r>
          </a:p>
        </p:txBody>
      </p:sp>
      <p:sp>
        <p:nvSpPr>
          <p:cNvPr id="14" name="TextBox 4">
            <a:extLst>
              <a:ext uri="{FF2B5EF4-FFF2-40B4-BE49-F238E27FC236}">
                <a16:creationId xmlns:a16="http://schemas.microsoft.com/office/drawing/2014/main" id="{381317F8-150F-FA4B-A9BB-82C1143CA436}"/>
              </a:ext>
            </a:extLst>
          </p:cNvPr>
          <p:cNvSpPr txBox="1"/>
          <p:nvPr/>
        </p:nvSpPr>
        <p:spPr>
          <a:xfrm>
            <a:off x="2741401" y="5447740"/>
            <a:ext cx="1013226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COST</a:t>
            </a:r>
          </a:p>
        </p:txBody>
      </p:sp>
      <p:sp>
        <p:nvSpPr>
          <p:cNvPr id="15" name="TextBox 5">
            <a:extLst>
              <a:ext uri="{FF2B5EF4-FFF2-40B4-BE49-F238E27FC236}">
                <a16:creationId xmlns:a16="http://schemas.microsoft.com/office/drawing/2014/main" id="{0E311A64-5800-6442-8DB8-21AB4CDA3F56}"/>
              </a:ext>
            </a:extLst>
          </p:cNvPr>
          <p:cNvSpPr txBox="1"/>
          <p:nvPr/>
        </p:nvSpPr>
        <p:spPr>
          <a:xfrm>
            <a:off x="4787077" y="950077"/>
            <a:ext cx="1578574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30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QUALITY</a:t>
            </a:r>
          </a:p>
        </p:txBody>
      </p:sp>
      <p:cxnSp>
        <p:nvCxnSpPr>
          <p:cNvPr id="17" name="Rett pil 16">
            <a:extLst>
              <a:ext uri="{FF2B5EF4-FFF2-40B4-BE49-F238E27FC236}">
                <a16:creationId xmlns:a16="http://schemas.microsoft.com/office/drawing/2014/main" id="{D124EAB9-407B-2741-A43F-E9D9C2A22BA1}"/>
              </a:ext>
            </a:extLst>
          </p:cNvPr>
          <p:cNvCxnSpPr>
            <a:cxnSpLocks/>
          </p:cNvCxnSpPr>
          <p:nvPr/>
        </p:nvCxnSpPr>
        <p:spPr>
          <a:xfrm flipV="1">
            <a:off x="3516150" y="3856383"/>
            <a:ext cx="1841041" cy="1610709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Rett pil 17">
            <a:extLst>
              <a:ext uri="{FF2B5EF4-FFF2-40B4-BE49-F238E27FC236}">
                <a16:creationId xmlns:a16="http://schemas.microsoft.com/office/drawing/2014/main" id="{EB20DC17-9C36-804E-BB41-DFD64EB913E2}"/>
              </a:ext>
            </a:extLst>
          </p:cNvPr>
          <p:cNvCxnSpPr>
            <a:cxnSpLocks/>
          </p:cNvCxnSpPr>
          <p:nvPr/>
        </p:nvCxnSpPr>
        <p:spPr>
          <a:xfrm>
            <a:off x="5576364" y="1504075"/>
            <a:ext cx="0" cy="2068048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Rett pil 18">
            <a:extLst>
              <a:ext uri="{FF2B5EF4-FFF2-40B4-BE49-F238E27FC236}">
                <a16:creationId xmlns:a16="http://schemas.microsoft.com/office/drawing/2014/main" id="{DBF42700-BA38-F04B-85C1-3641439E7919}"/>
              </a:ext>
            </a:extLst>
          </p:cNvPr>
          <p:cNvCxnSpPr>
            <a:cxnSpLocks/>
          </p:cNvCxnSpPr>
          <p:nvPr/>
        </p:nvCxnSpPr>
        <p:spPr>
          <a:xfrm flipH="1" flipV="1">
            <a:off x="5724939" y="3747052"/>
            <a:ext cx="2511025" cy="1720040"/>
          </a:xfrm>
          <a:prstGeom prst="straightConnector1">
            <a:avLst/>
          </a:prstGeom>
          <a:ln w="28575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uppe 8">
            <a:extLst>
              <a:ext uri="{FF2B5EF4-FFF2-40B4-BE49-F238E27FC236}">
                <a16:creationId xmlns:a16="http://schemas.microsoft.com/office/drawing/2014/main" id="{2F58F4A7-F302-A841-AF9A-8BBE087AB471}"/>
              </a:ext>
            </a:extLst>
          </p:cNvPr>
          <p:cNvGrpSpPr/>
          <p:nvPr/>
        </p:nvGrpSpPr>
        <p:grpSpPr>
          <a:xfrm>
            <a:off x="0" y="0"/>
            <a:ext cx="802800" cy="1052380"/>
            <a:chOff x="0" y="0"/>
            <a:chExt cx="802800" cy="1052380"/>
          </a:xfrm>
        </p:grpSpPr>
        <p:sp>
          <p:nvSpPr>
            <p:cNvPr id="10" name="Rektangel 9">
              <a:extLst>
                <a:ext uri="{FF2B5EF4-FFF2-40B4-BE49-F238E27FC236}">
                  <a16:creationId xmlns:a16="http://schemas.microsoft.com/office/drawing/2014/main" id="{3FA817D4-529C-CB4E-BEB5-580E56E6121D}"/>
                </a:ext>
              </a:extLst>
            </p:cNvPr>
            <p:cNvSpPr/>
            <p:nvPr/>
          </p:nvSpPr>
          <p:spPr>
            <a:xfrm>
              <a:off x="0" y="0"/>
              <a:ext cx="802800" cy="105238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pic>
          <p:nvPicPr>
            <p:cNvPr id="11" name="Bilde 10">
              <a:extLst>
                <a:ext uri="{FF2B5EF4-FFF2-40B4-BE49-F238E27FC236}">
                  <a16:creationId xmlns:a16="http://schemas.microsoft.com/office/drawing/2014/main" id="{0A334C68-4DA0-F84E-8C48-FFD9051CF1A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5400" y="543147"/>
              <a:ext cx="432000" cy="32072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280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Risikobasert testing</a:t>
            </a:r>
            <a:endParaRPr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7461" y="1531942"/>
            <a:ext cx="4534533" cy="4486901"/>
          </a:xfrm>
        </p:spPr>
      </p:pic>
    </p:spTree>
    <p:extLst>
      <p:ext uri="{BB962C8B-B14F-4D97-AF65-F5344CB8AC3E}">
        <p14:creationId xmlns:p14="http://schemas.microsoft.com/office/powerpoint/2010/main" val="2372244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5FB-E8E8-4347-A939-690C4AC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V-modellen – tidlig test</a:t>
            </a:r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Content Placeholder 6"/>
          <p:cNvPicPr>
            <a:picLocks noGrp="1" noChangeAspect="1"/>
          </p:cNvPicPr>
          <p:nvPr>
            <p:ph idx="4294967295"/>
          </p:nvPr>
        </p:nvPicPr>
        <p:blipFill>
          <a:blip r:embed="rId2"/>
          <a:stretch>
            <a:fillRect/>
          </a:stretch>
        </p:blipFill>
        <p:spPr>
          <a:xfrm>
            <a:off x="1805940" y="1367820"/>
            <a:ext cx="8256789" cy="4608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4724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6268BB9A-5F29-ED41-8291-79E69ECBECC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/>
        <p:txBody>
          <a:bodyPr/>
          <a:lstStyle/>
          <a:p>
            <a:r>
              <a:rPr lang="nb-NO" dirty="0" smtClean="0"/>
              <a:t>Over 5 års erfaring med test</a:t>
            </a:r>
            <a:endParaRPr lang="nb-NO" dirty="0"/>
          </a:p>
        </p:txBody>
      </p:sp>
      <p:pic>
        <p:nvPicPr>
          <p:cNvPr id="14" name="Picture Placeholder 13"/>
          <p:cNvPicPr>
            <a:picLocks noGrp="1" noChangeAspect="1"/>
          </p:cNvPicPr>
          <p:nvPr>
            <p:ph type="pic" sz="quarter" idx="10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-339" r="1125" b="4239"/>
          <a:stretch/>
        </p:blipFill>
        <p:spPr>
          <a:xfrm>
            <a:off x="1028102" y="1594533"/>
            <a:ext cx="2523700" cy="2985196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4028EED-7CC7-3445-82D4-63E606FE961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nb-NO" dirty="0" smtClean="0"/>
          </a:p>
          <a:p>
            <a:pPr marL="285750" indent="-285750">
              <a:buFontTx/>
              <a:buChar char="-"/>
            </a:pPr>
            <a:r>
              <a:rPr lang="nb-NO" dirty="0" smtClean="0"/>
              <a:t>Master i informatikk</a:t>
            </a:r>
            <a:endParaRPr lang="nb-NO" dirty="0" smtClean="0"/>
          </a:p>
          <a:p>
            <a:pPr marL="285750" indent="-285750">
              <a:buFontTx/>
              <a:buChar char="-"/>
            </a:pPr>
            <a:r>
              <a:rPr lang="nb-NO" dirty="0" smtClean="0"/>
              <a:t>Sertifisert i ISTQB på Advanced Manager nivå</a:t>
            </a:r>
          </a:p>
          <a:p>
            <a:pPr marL="285750" indent="-285750">
              <a:buFontTx/>
              <a:buChar char="-"/>
            </a:pPr>
            <a:r>
              <a:rPr lang="nb-NO" dirty="0" smtClean="0"/>
              <a:t>Jobbet som funksjonell-, teknisktester og testleder</a:t>
            </a:r>
          </a:p>
          <a:p>
            <a:pPr marL="285750" indent="-285750">
              <a:buFontTx/>
              <a:buChar char="-"/>
            </a:pPr>
            <a:r>
              <a:rPr lang="nb-NO" dirty="0" smtClean="0"/>
              <a:t>Tidligere faggruppeleder for </a:t>
            </a:r>
            <a:r>
              <a:rPr lang="nb-NO" dirty="0" err="1" smtClean="0"/>
              <a:t>teknisktest</a:t>
            </a:r>
            <a:endParaRPr lang="nb-NO" dirty="0" smtClean="0"/>
          </a:p>
          <a:p>
            <a:pPr marL="285750" indent="-285750">
              <a:buFontTx/>
              <a:buChar char="-"/>
            </a:pPr>
            <a:r>
              <a:rPr lang="nb-NO" dirty="0" smtClean="0"/>
              <a:t>Kursansvarlig for testavdelingen i 3 år </a:t>
            </a:r>
          </a:p>
          <a:p>
            <a:pPr marL="285750" indent="-285750">
              <a:buFontTx/>
              <a:buChar char="-"/>
            </a:pPr>
            <a:r>
              <a:rPr lang="nb-NO" dirty="0" smtClean="0"/>
              <a:t>Fagansvarlig for </a:t>
            </a:r>
            <a:r>
              <a:rPr lang="nb-NO" dirty="0" err="1" smtClean="0"/>
              <a:t>graduates</a:t>
            </a:r>
            <a:r>
              <a:rPr lang="nb-NO" dirty="0" smtClean="0"/>
              <a:t> i Business Technology</a:t>
            </a:r>
            <a:endParaRPr lang="nb-NO" dirty="0" smtClean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DCD14F-9AEB-6449-8452-BF9AB1DFBFC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668594" y="2351913"/>
            <a:ext cx="3046412" cy="1470435"/>
          </a:xfrm>
        </p:spPr>
        <p:txBody>
          <a:bodyPr/>
          <a:lstStyle/>
          <a:p>
            <a:r>
              <a:rPr lang="nb-NO" dirty="0" smtClean="0"/>
              <a:t>Tidligere kunder: </a:t>
            </a:r>
            <a:endParaRPr lang="nb-NO" dirty="0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DF5C090C-E3DB-D145-AB0C-F42851598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Audun Brekke</a:t>
            </a:r>
            <a:endParaRPr lang="nb-NO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E342C4D-3A83-F34E-9D24-A79204807B04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/>
        <p:txBody>
          <a:bodyPr/>
          <a:lstStyle/>
          <a:p>
            <a:r>
              <a:rPr lang="nb-NO" dirty="0" smtClean="0"/>
              <a:t>Manager Business Technology</a:t>
            </a:r>
            <a:endParaRPr lang="nb-NO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45" y="3467686"/>
            <a:ext cx="1272650" cy="579170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4845" y="2690392"/>
            <a:ext cx="3010161" cy="624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37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5FB-E8E8-4347-A939-690C4AC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Kostnad</a:t>
            </a:r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7186" y="1555264"/>
            <a:ext cx="7020669" cy="497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3669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5FB-E8E8-4347-A939-690C4AC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Kostnad</a:t>
            </a:r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1986" y="1218457"/>
            <a:ext cx="7328027" cy="43285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17292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5FB-E8E8-4347-A939-690C4AC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Testpyramiden</a:t>
            </a:r>
            <a:endParaRPr lang="nb-NO" dirty="0"/>
          </a:p>
        </p:txBody>
      </p:sp>
      <p:pic>
        <p:nvPicPr>
          <p:cNvPr id="5" name="Content Placeholder 6"/>
          <p:cNvPicPr>
            <a:picLocks noGrp="1" noChangeAspect="1"/>
          </p:cNvPicPr>
          <p:nvPr>
            <p:ph sz="quarter" idx="17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4158" y="1748677"/>
            <a:ext cx="7883683" cy="3142250"/>
          </a:xfrm>
        </p:spPr>
      </p:pic>
    </p:spTree>
    <p:extLst>
      <p:ext uri="{BB962C8B-B14F-4D97-AF65-F5344CB8AC3E}">
        <p14:creationId xmlns:p14="http://schemas.microsoft.com/office/powerpoint/2010/main" val="3551984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dirty="0" smtClean="0"/>
              <a:t>Hva gjør vi med feil?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6688167" y="4886141"/>
            <a:ext cx="163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97944" y="1562100"/>
            <a:ext cx="5531456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 smtClean="0"/>
          </a:p>
          <a:p>
            <a:r>
              <a:rPr lang="nb-NO" dirty="0" smtClean="0"/>
              <a:t>Feil </a:t>
            </a:r>
            <a:r>
              <a:rPr lang="nb-NO" dirty="0"/>
              <a:t>registreres som oftest i eget verktøy</a:t>
            </a:r>
          </a:p>
          <a:p>
            <a:endParaRPr lang="nb-NO" dirty="0"/>
          </a:p>
          <a:p>
            <a:endParaRPr lang="nb-NO" dirty="0" smtClean="0"/>
          </a:p>
          <a:p>
            <a:endParaRPr lang="nb-NO" dirty="0"/>
          </a:p>
          <a:p>
            <a:r>
              <a:rPr lang="nb-NO" dirty="0" smtClean="0"/>
              <a:t>Registrerte </a:t>
            </a:r>
            <a:r>
              <a:rPr lang="nb-NO" dirty="0"/>
              <a:t>feil</a:t>
            </a:r>
          </a:p>
          <a:p>
            <a:pPr lvl="1"/>
            <a:endParaRPr lang="nb-NO" dirty="0" smtClean="0"/>
          </a:p>
          <a:p>
            <a:pPr lvl="1"/>
            <a:r>
              <a:rPr lang="nb-NO" dirty="0" smtClean="0"/>
              <a:t>Vurderes</a:t>
            </a:r>
            <a:endParaRPr lang="nb-NO" dirty="0"/>
          </a:p>
          <a:p>
            <a:pPr lvl="1"/>
            <a:r>
              <a:rPr lang="nb-NO" dirty="0"/>
              <a:t>Prioriteres</a:t>
            </a:r>
          </a:p>
          <a:p>
            <a:pPr lvl="1"/>
            <a:r>
              <a:rPr lang="nb-NO" dirty="0"/>
              <a:t>Rettes</a:t>
            </a:r>
          </a:p>
          <a:p>
            <a:pPr lvl="1"/>
            <a:r>
              <a:rPr lang="nb-NO" dirty="0"/>
              <a:t>Retestes </a:t>
            </a:r>
            <a:endParaRPr lang="nb-NO" dirty="0"/>
          </a:p>
        </p:txBody>
      </p:sp>
      <p:pic>
        <p:nvPicPr>
          <p:cNvPr id="5" name="Bild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611" y="1562100"/>
            <a:ext cx="3156697" cy="2793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5069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5FB-E8E8-4347-A939-690C4AC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961" y="635120"/>
            <a:ext cx="7690679" cy="5587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234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5FB-E8E8-4347-A939-690C4AC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Re-test</a:t>
            </a:r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7958" y="2984409"/>
            <a:ext cx="2968821" cy="298314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346718" y="1830268"/>
            <a:ext cx="46024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Teste feil som ble meldt inn i siste leveranse som er fikset av utvikler i ny leveranse</a:t>
            </a:r>
          </a:p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049408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5FB-E8E8-4347-A939-690C4AC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Regresjonstest</a:t>
            </a:r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quarter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8993" y="1438751"/>
            <a:ext cx="7682522" cy="4681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805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9D055FB-E8E8-4347-A939-690C4ACB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Testtyper</a:t>
            </a:r>
            <a:endParaRPr lang="nb-NO" dirty="0"/>
          </a:p>
        </p:txBody>
      </p:sp>
      <p:sp>
        <p:nvSpPr>
          <p:cNvPr id="2" name="Content Placeholder 1"/>
          <p:cNvSpPr>
            <a:spLocks noGrp="1"/>
          </p:cNvSpPr>
          <p:nvPr>
            <p:ph sz="quarter" idx="17"/>
          </p:nvPr>
        </p:nvSpPr>
        <p:spPr/>
        <p:txBody>
          <a:bodyPr/>
          <a:lstStyle/>
          <a:p>
            <a:endParaRPr lang="nb-NO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017" y="1628800"/>
            <a:ext cx="6527775" cy="444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849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Testprisipper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nb-NO" sz="2000" b="1" dirty="0" smtClean="0">
              <a:solidFill>
                <a:srgbClr val="494A4B"/>
              </a:solidFill>
              <a:cs typeface="Arial" pitchFamily="34" charset="0"/>
            </a:endParaRP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endParaRPr lang="nb-NO" sz="2000" b="1" dirty="0">
              <a:solidFill>
                <a:srgbClr val="494A4B"/>
              </a:solidFill>
              <a:cs typeface="Arial" pitchFamily="34" charset="0"/>
            </a:endParaRP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2000" b="1" dirty="0" smtClean="0">
                <a:solidFill>
                  <a:srgbClr val="494A4B"/>
                </a:solidFill>
                <a:cs typeface="Arial" pitchFamily="34" charset="0"/>
              </a:rPr>
              <a:t>Prinsipp </a:t>
            </a:r>
            <a:r>
              <a:rPr lang="nb-NO" sz="2000" b="1" dirty="0">
                <a:solidFill>
                  <a:srgbClr val="494A4B"/>
                </a:solidFill>
                <a:cs typeface="Arial" pitchFamily="34" charset="0"/>
              </a:rPr>
              <a:t>1 – Test avdekker tilstedeværelsen av feil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1800" dirty="0">
                <a:solidFill>
                  <a:srgbClr val="494A4B"/>
                </a:solidFill>
                <a:cs typeface="Arial" pitchFamily="34" charset="0"/>
              </a:rPr>
              <a:t>Testing kan påvise feil, men kan ikke bevise fravær av feil. Testing reduserer sannsynligheten for at skjulte feil forblir i programvaren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2000" b="1" dirty="0">
                <a:solidFill>
                  <a:srgbClr val="494A4B"/>
                </a:solidFill>
                <a:cs typeface="Arial" pitchFamily="34" charset="0"/>
              </a:rPr>
              <a:t>Prinsipp 2 –Komplett test er umulig </a:t>
            </a:r>
            <a:endParaRPr lang="nb-NO" sz="2000" dirty="0">
              <a:solidFill>
                <a:srgbClr val="494A4B"/>
              </a:solidFill>
              <a:cs typeface="Arial" pitchFamily="34" charset="0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1800" dirty="0">
                <a:solidFill>
                  <a:srgbClr val="494A4B"/>
                </a:solidFill>
                <a:cs typeface="Arial" pitchFamily="34" charset="0"/>
              </a:rPr>
              <a:t>Komplett test er ikke mulig, unntatt i trivielle tilfeller. I stedet for komplett (uttømmende) test, bør risikoanalyse og prioritering benyttes for å fokusere testingen. 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2000" b="1" dirty="0">
                <a:solidFill>
                  <a:srgbClr val="494A4B"/>
                </a:solidFill>
                <a:cs typeface="Arial" pitchFamily="34" charset="0"/>
              </a:rPr>
              <a:t>Prinsipp 3 – Tidlig testing </a:t>
            </a:r>
            <a:endParaRPr lang="nb-NO" sz="2000" dirty="0">
              <a:solidFill>
                <a:srgbClr val="494A4B"/>
              </a:solidFill>
              <a:cs typeface="Arial" pitchFamily="34" charset="0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1800" dirty="0">
                <a:solidFill>
                  <a:srgbClr val="494A4B"/>
                </a:solidFill>
                <a:cs typeface="Arial" pitchFamily="34" charset="0"/>
              </a:rPr>
              <a:t>Testaktivitetene bør starte så tidlig som mulig i </a:t>
            </a:r>
            <a:r>
              <a:rPr lang="nb-NO" sz="1800" dirty="0" smtClean="0">
                <a:solidFill>
                  <a:srgbClr val="494A4B"/>
                </a:solidFill>
                <a:cs typeface="Arial" pitchFamily="34" charset="0"/>
              </a:rPr>
              <a:t>systemutviklingen</a:t>
            </a:r>
            <a:endParaRPr lang="nb-NO" sz="1800" dirty="0">
              <a:solidFill>
                <a:srgbClr val="494A4B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920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Testprisipper</a:t>
            </a:r>
            <a:endParaRPr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2000" b="1" dirty="0">
                <a:solidFill>
                  <a:srgbClr val="494A4B"/>
                </a:solidFill>
                <a:cs typeface="Arial" pitchFamily="34" charset="0"/>
              </a:rPr>
              <a:t>Prinsipp 4 – Klyngedannelse av feil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dirty="0">
                <a:solidFill>
                  <a:srgbClr val="494A4B"/>
                </a:solidFill>
              </a:rPr>
              <a:t>Feil har lett for å samle seg på enkelte steder i et system.</a:t>
            </a:r>
            <a:endParaRPr lang="nb-NO" sz="1800" dirty="0">
              <a:solidFill>
                <a:srgbClr val="494A4B"/>
              </a:solidFill>
              <a:cs typeface="Arial" pitchFamily="34" charset="0"/>
            </a:endParaRP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2000" b="1" dirty="0">
                <a:solidFill>
                  <a:srgbClr val="494A4B"/>
                </a:solidFill>
                <a:cs typeface="Arial" pitchFamily="34" charset="0"/>
              </a:rPr>
              <a:t>Prinsipp 5 – ”Pesticid-paradoks” </a:t>
            </a: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1800" dirty="0">
                <a:solidFill>
                  <a:srgbClr val="494A4B"/>
                </a:solidFill>
                <a:cs typeface="Arial" pitchFamily="34" charset="0"/>
              </a:rPr>
              <a:t>Hvis de samme testene gjentas om og om igjen, vil de etter hvert ikke avdekke nye feil. Revider jevnlig testene og tilføy nye for å avdekke nye feil.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2000" b="1" dirty="0">
                <a:solidFill>
                  <a:srgbClr val="494A4B"/>
                </a:solidFill>
                <a:cs typeface="Arial" pitchFamily="34" charset="0"/>
              </a:rPr>
              <a:t>Prinsipp 6 – Test er avhengig av konteksten </a:t>
            </a:r>
            <a:endParaRPr lang="nb-NO" sz="2000" dirty="0">
              <a:solidFill>
                <a:srgbClr val="494A4B"/>
              </a:solidFill>
              <a:cs typeface="Arial" pitchFamily="34" charset="0"/>
            </a:endParaRPr>
          </a:p>
          <a:p>
            <a:pPr lvl="1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1800" dirty="0">
                <a:solidFill>
                  <a:srgbClr val="494A4B"/>
                </a:solidFill>
                <a:cs typeface="Arial" pitchFamily="34" charset="0"/>
              </a:rPr>
              <a:t>Testing utføres på ulike måter i ulike kontekster. For eksempel testes sikkerhetskritisk programvare på en annen måte enn netthandelsprogramvare. </a:t>
            </a:r>
          </a:p>
          <a:p>
            <a:pPr lvl="0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nb-NO" sz="2000" b="1" dirty="0">
                <a:solidFill>
                  <a:srgbClr val="494A4B"/>
                </a:solidFill>
                <a:cs typeface="Arial" pitchFamily="34" charset="0"/>
              </a:rPr>
              <a:t>Prinsipp 7 – Feiltakelse vedr. ”Fravær av feil” </a:t>
            </a:r>
            <a:endParaRPr lang="nb-NO" sz="2000" dirty="0">
              <a:solidFill>
                <a:srgbClr val="494A4B"/>
              </a:solidFill>
              <a:cs typeface="Arial" pitchFamily="34" charset="0"/>
            </a:endParaRPr>
          </a:p>
          <a:p>
            <a:pPr marL="742950" lvl="1" indent="-285750">
              <a:lnSpc>
                <a:spcPct val="100000"/>
              </a:lnSpc>
              <a:spcBef>
                <a:spcPct val="20000"/>
              </a:spcBef>
              <a:buFont typeface="Wingdings" pitchFamily="2" charset="2"/>
              <a:buChar char="§"/>
              <a:defRPr/>
            </a:pPr>
            <a:r>
              <a:rPr lang="nb-NO" sz="1800" dirty="0">
                <a:solidFill>
                  <a:srgbClr val="494A4B"/>
                </a:solidFill>
                <a:cs typeface="Arial" pitchFamily="34" charset="0"/>
              </a:rPr>
              <a:t>Det hjelper lite å identifisere og rette feil hvis systemet er ubrukelig og ikke oppfyller brukernes behov og forventninger. </a:t>
            </a:r>
            <a:endParaRPr lang="nb-NO" sz="1800" dirty="0">
              <a:solidFill>
                <a:srgbClr val="494A4B"/>
              </a:solidFill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4876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A93A081-E481-C54C-BBEF-A5BBCA6280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nb-NO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6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66239" y="1714389"/>
            <a:ext cx="5354795" cy="3245006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A882CD46-4ED5-B647-8E85-4B8E6B89A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2464231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3724862" y="99466"/>
            <a:ext cx="4869687" cy="697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0864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e 3">
            <a:extLst>
              <a:ext uri="{FF2B5EF4-FFF2-40B4-BE49-F238E27FC236}">
                <a16:creationId xmlns:a16="http://schemas.microsoft.com/office/drawing/2014/main" id="{C841DA8F-170C-2441-9B10-956277653C8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945287" y="404355"/>
            <a:ext cx="4533900" cy="595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7410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>
        <p:fade/>
      </p:transition>
    </mc:Choice>
    <mc:Fallback xmlns="">
      <p:transition spd="med" advClick="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ilderesultat for kahoo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84365" y="1589172"/>
            <a:ext cx="5240039" cy="3023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2726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0A8641ED-16AE-D94C-9899-8AC7D7E98D6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nb-NO" dirty="0" smtClean="0"/>
              <a:t>Hvor mange her har kjennskap til testing?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3334130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n-US" dirty="0" err="1" smtClean="0"/>
              <a:t>Hva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test?</a:t>
            </a:r>
          </a:p>
          <a:p>
            <a:r>
              <a:rPr lang="en-US" dirty="0" err="1" smtClean="0"/>
              <a:t>Hvorfor</a:t>
            </a:r>
            <a:r>
              <a:rPr lang="en-US" dirty="0" smtClean="0"/>
              <a:t> tester vi?</a:t>
            </a:r>
          </a:p>
          <a:p>
            <a:r>
              <a:rPr lang="en-US" dirty="0" err="1" smtClean="0"/>
              <a:t>Hvem</a:t>
            </a:r>
            <a:r>
              <a:rPr lang="en-US" dirty="0" smtClean="0"/>
              <a:t> </a:t>
            </a:r>
            <a:r>
              <a:rPr lang="en-US" dirty="0" err="1" smtClean="0"/>
              <a:t>er</a:t>
            </a:r>
            <a:r>
              <a:rPr lang="en-US" dirty="0" smtClean="0"/>
              <a:t> test </a:t>
            </a:r>
            <a:r>
              <a:rPr lang="en-US" dirty="0" err="1" smtClean="0"/>
              <a:t>i</a:t>
            </a:r>
            <a:r>
              <a:rPr lang="en-US" dirty="0" smtClean="0"/>
              <a:t> 2S</a:t>
            </a:r>
          </a:p>
          <a:p>
            <a:endParaRPr lang="en-US" dirty="0" smtClean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4DD0F629-810A-8B46-A070-5D8FD326DF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/>
              <a:t>Agenda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699303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Test og kvalitetssikrin</a:t>
            </a:r>
            <a:r>
              <a:rPr lang="nb-NO" dirty="0" smtClean="0"/>
              <a:t>g i </a:t>
            </a:r>
            <a:r>
              <a:rPr lang="nb-NO" dirty="0" err="1" smtClean="0"/>
              <a:t>Sopra</a:t>
            </a:r>
            <a:r>
              <a:rPr lang="nb-NO" dirty="0" smtClean="0"/>
              <a:t> </a:t>
            </a:r>
            <a:r>
              <a:rPr lang="nb-NO" dirty="0" err="1" smtClean="0"/>
              <a:t>Steria</a:t>
            </a:r>
            <a:r>
              <a:rPr lang="nb-NO" dirty="0" smtClean="0"/>
              <a:t> Norge</a:t>
            </a:r>
            <a:endParaRPr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quarter" idx="1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1720" y="3297486"/>
            <a:ext cx="6245225" cy="2869427"/>
          </a:xfrm>
          <a:prstGeom prst="rect">
            <a:avLst/>
          </a:prstGeom>
        </p:spPr>
      </p:pic>
      <p:graphicFrame>
        <p:nvGraphicFramePr>
          <p:cNvPr id="6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69022724"/>
              </p:ext>
            </p:extLst>
          </p:nvPr>
        </p:nvGraphicFramePr>
        <p:xfrm>
          <a:off x="1407468" y="1626920"/>
          <a:ext cx="808831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961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9610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9610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Business</a:t>
                      </a:r>
                      <a:r>
                        <a:rPr lang="nb-NO" baseline="0" dirty="0"/>
                        <a:t> Unit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Antall testressurser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Prosjekttyper</a:t>
                      </a:r>
                      <a:r>
                        <a:rPr lang="nb-NO" baseline="0" dirty="0"/>
                        <a:t> 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IM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24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Infrastruktur, Plattform</a:t>
                      </a:r>
                      <a:r>
                        <a:rPr lang="nb-NO" baseline="0" dirty="0"/>
                        <a:t> oppgraderinger</a:t>
                      </a:r>
                      <a:endParaRPr lang="nb-NO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nb-NO" dirty="0"/>
                        <a:t>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 smtClean="0"/>
                        <a:t>55</a:t>
                      </a:r>
                      <a:endParaRPr lang="nb-NO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nb-NO" dirty="0"/>
                        <a:t>Utvikling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5097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nb-NO" err="1"/>
              <a:t>Quality</a:t>
            </a:r>
            <a:r>
              <a:rPr lang="nb-NO"/>
              <a:t> team in </a:t>
            </a:r>
            <a:r>
              <a:rPr lang="nb-NO" err="1"/>
              <a:t>Sopra</a:t>
            </a:r>
            <a:r>
              <a:rPr lang="nb-NO"/>
              <a:t> </a:t>
            </a:r>
            <a:r>
              <a:rPr lang="nb-NO" err="1"/>
              <a:t>Steria</a:t>
            </a:r>
            <a:endParaRPr lang="nb-NO"/>
          </a:p>
        </p:txBody>
      </p:sp>
      <p:sp>
        <p:nvSpPr>
          <p:cNvPr id="14" name="TextBox 13"/>
          <p:cNvSpPr txBox="1"/>
          <p:nvPr/>
        </p:nvSpPr>
        <p:spPr>
          <a:xfrm>
            <a:off x="16688167" y="4886141"/>
            <a:ext cx="16395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6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Bilde 1"/>
          <p:cNvPicPr>
            <a:picLocks noChangeAspect="1"/>
          </p:cNvPicPr>
          <p:nvPr/>
        </p:nvPicPr>
        <p:blipFill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7944" y="1524289"/>
            <a:ext cx="2572792" cy="1715194"/>
          </a:xfrm>
          <a:prstGeom prst="rect">
            <a:avLst/>
          </a:prstGeom>
        </p:spPr>
      </p:pic>
      <p:pic>
        <p:nvPicPr>
          <p:cNvPr id="7" name="Bilde 6"/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13609" y="4235302"/>
            <a:ext cx="2572792" cy="1717059"/>
          </a:xfrm>
          <a:prstGeom prst="rect">
            <a:avLst/>
          </a:prstGeom>
        </p:spPr>
      </p:pic>
      <p:pic>
        <p:nvPicPr>
          <p:cNvPr id="8" name="Bilde 7"/>
          <p:cNvPicPr>
            <a:picLocks noChangeAspect="1"/>
          </p:cNvPicPr>
          <p:nvPr/>
        </p:nvPicPr>
        <p:blipFill>
          <a:blip r:embed="rId7" cstate="screen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05898" y="1507269"/>
            <a:ext cx="2529112" cy="1714750"/>
          </a:xfrm>
          <a:prstGeom prst="rect">
            <a:avLst/>
          </a:prstGeom>
        </p:spPr>
      </p:pic>
      <p:pic>
        <p:nvPicPr>
          <p:cNvPr id="9" name="Bilde 8"/>
          <p:cNvPicPr>
            <a:picLocks noChangeAspect="1"/>
          </p:cNvPicPr>
          <p:nvPr/>
        </p:nvPicPr>
        <p:blipFill>
          <a:blip r:embed="rId9" cstate="screen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52456" y="1507269"/>
            <a:ext cx="2571722" cy="1716267"/>
          </a:xfrm>
          <a:prstGeom prst="rect">
            <a:avLst/>
          </a:prstGeom>
        </p:spPr>
      </p:pic>
      <p:sp>
        <p:nvSpPr>
          <p:cNvPr id="30" name="Rektangel 3">
            <a:extLst>
              <a:ext uri="{FF2B5EF4-FFF2-40B4-BE49-F238E27FC236}">
                <a16:creationId xmlns:a16="http://schemas.microsoft.com/office/drawing/2014/main" id="{BF4FFBDE-DFF2-214C-987E-5D6C216AD266}"/>
              </a:ext>
            </a:extLst>
          </p:cNvPr>
          <p:cNvSpPr/>
          <p:nvPr/>
        </p:nvSpPr>
        <p:spPr>
          <a:xfrm>
            <a:off x="8158028" y="3336307"/>
            <a:ext cx="2576982" cy="432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1" name="Rektangel 3">
            <a:extLst>
              <a:ext uri="{FF2B5EF4-FFF2-40B4-BE49-F238E27FC236}">
                <a16:creationId xmlns:a16="http://schemas.microsoft.com/office/drawing/2014/main" id="{BF4FFBDE-DFF2-214C-987E-5D6C216AD266}"/>
              </a:ext>
            </a:extLst>
          </p:cNvPr>
          <p:cNvSpPr/>
          <p:nvPr/>
        </p:nvSpPr>
        <p:spPr>
          <a:xfrm>
            <a:off x="4647196" y="3336307"/>
            <a:ext cx="2576982" cy="432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Rektangel 3">
            <a:extLst>
              <a:ext uri="{FF2B5EF4-FFF2-40B4-BE49-F238E27FC236}">
                <a16:creationId xmlns:a16="http://schemas.microsoft.com/office/drawing/2014/main" id="{BF4FFBDE-DFF2-214C-987E-5D6C216AD266}"/>
              </a:ext>
            </a:extLst>
          </p:cNvPr>
          <p:cNvSpPr/>
          <p:nvPr/>
        </p:nvSpPr>
        <p:spPr>
          <a:xfrm>
            <a:off x="1097944" y="3339392"/>
            <a:ext cx="2576982" cy="432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52114" y="3378497"/>
            <a:ext cx="2089023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00" b="1" i="0" u="none" strike="noStrike" kern="1200" cap="none" spc="0" normalizeH="0" baseline="0" noProof="0">
                <a:ln>
                  <a:noFill/>
                </a:ln>
                <a:solidFill>
                  <a:srgbClr val="CF022B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TEST CONSULTING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277958" y="3372675"/>
            <a:ext cx="2138154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00" b="1" i="0" u="none" strike="noStrike" kern="1200" cap="none" spc="0" normalizeH="0" baseline="0" noProof="0">
                <a:ln>
                  <a:noFill/>
                </a:ln>
                <a:solidFill>
                  <a:srgbClr val="CF022B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TEST MANAGEMENT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8395439" y="3367392"/>
            <a:ext cx="2150029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00" b="1" i="0" u="none" strike="noStrike" kern="1200" cap="none" spc="0" normalizeH="0" baseline="0" noProof="0">
                <a:ln>
                  <a:noFill/>
                </a:ln>
                <a:solidFill>
                  <a:srgbClr val="CF022B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TECHNICAL EXPERTS</a:t>
            </a:r>
          </a:p>
        </p:txBody>
      </p:sp>
      <p:sp>
        <p:nvSpPr>
          <p:cNvPr id="33" name="Rektangel 3">
            <a:extLst>
              <a:ext uri="{FF2B5EF4-FFF2-40B4-BE49-F238E27FC236}">
                <a16:creationId xmlns:a16="http://schemas.microsoft.com/office/drawing/2014/main" id="{BF4FFBDE-DFF2-214C-987E-5D6C216AD266}"/>
              </a:ext>
            </a:extLst>
          </p:cNvPr>
          <p:cNvSpPr/>
          <p:nvPr/>
        </p:nvSpPr>
        <p:spPr>
          <a:xfrm>
            <a:off x="2913609" y="6070140"/>
            <a:ext cx="2576982" cy="432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948415" y="6132383"/>
            <a:ext cx="2558391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00" b="1" i="0" u="none" strike="noStrike" kern="1200" cap="none" spc="0" normalizeH="0" baseline="0" noProof="0">
                <a:ln>
                  <a:noFill/>
                </a:ln>
                <a:solidFill>
                  <a:srgbClr val="CF022B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TESTING EXCELLENCE CENTER</a:t>
            </a:r>
          </a:p>
        </p:txBody>
      </p:sp>
      <p:sp>
        <p:nvSpPr>
          <p:cNvPr id="34" name="Rektangel 3">
            <a:extLst>
              <a:ext uri="{FF2B5EF4-FFF2-40B4-BE49-F238E27FC236}">
                <a16:creationId xmlns:a16="http://schemas.microsoft.com/office/drawing/2014/main" id="{BF4FFBDE-DFF2-214C-987E-5D6C216AD266}"/>
              </a:ext>
            </a:extLst>
          </p:cNvPr>
          <p:cNvSpPr/>
          <p:nvPr/>
        </p:nvSpPr>
        <p:spPr>
          <a:xfrm>
            <a:off x="6339976" y="6064792"/>
            <a:ext cx="2529156" cy="4323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>
                    <a14:imgEffect>
                      <a14:saturation sat="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976" y="4250779"/>
            <a:ext cx="2529156" cy="1686104"/>
          </a:xfrm>
          <a:prstGeom prst="rect">
            <a:avLst/>
          </a:prstGeom>
        </p:spPr>
      </p:pic>
      <p:sp>
        <p:nvSpPr>
          <p:cNvPr id="35" name="TextBox 34"/>
          <p:cNvSpPr txBox="1"/>
          <p:nvPr/>
        </p:nvSpPr>
        <p:spPr>
          <a:xfrm>
            <a:off x="6310741" y="6132383"/>
            <a:ext cx="2558391" cy="323165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b-NO" sz="1500" b="1" i="0" u="none" strike="noStrike" kern="1200" cap="none" spc="0" normalizeH="0" baseline="0" noProof="0">
                <a:ln>
                  <a:noFill/>
                </a:ln>
                <a:solidFill>
                  <a:srgbClr val="CF022B"/>
                </a:solidFill>
                <a:effectLst/>
                <a:uLnTx/>
                <a:uFillTx/>
                <a:latin typeface="Calibri" charset="0"/>
                <a:ea typeface="Calibri" charset="0"/>
                <a:cs typeface="Calibri" charset="0"/>
              </a:rPr>
              <a:t>USABILITY TESTING</a:t>
            </a:r>
          </a:p>
        </p:txBody>
      </p:sp>
    </p:spTree>
    <p:extLst>
      <p:ext uri="{BB962C8B-B14F-4D97-AF65-F5344CB8AC3E}">
        <p14:creationId xmlns:p14="http://schemas.microsoft.com/office/powerpoint/2010/main" val="34396903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lassholder for tekst 2"/>
          <p:cNvSpPr>
            <a:spLocks noGrp="1"/>
          </p:cNvSpPr>
          <p:nvPr>
            <p:ph sz="quarter" idx="15"/>
          </p:nvPr>
        </p:nvSpPr>
        <p:spPr>
          <a:prstGeom prst="rect">
            <a:avLst/>
          </a:prstGeom>
        </p:spPr>
        <p:txBody>
          <a:bodyPr/>
          <a:lstStyle/>
          <a:p>
            <a:endParaRPr lang="nb-NO" dirty="0" smtClean="0"/>
          </a:p>
          <a:p>
            <a:r>
              <a:rPr lang="nb-NO" dirty="0" smtClean="0"/>
              <a:t>Finne feil</a:t>
            </a:r>
          </a:p>
          <a:p>
            <a:r>
              <a:rPr lang="nb-NO" dirty="0" smtClean="0"/>
              <a:t>Gi beslutningsgrunnlag</a:t>
            </a:r>
          </a:p>
          <a:p>
            <a:r>
              <a:rPr lang="nb-NO" dirty="0" smtClean="0"/>
              <a:t>Skaffe informasjon for å kunne si noe om kvalitetsnivået</a:t>
            </a:r>
          </a:p>
          <a:p>
            <a:r>
              <a:rPr lang="nb-NO" dirty="0" smtClean="0"/>
              <a:t>Teste krav</a:t>
            </a:r>
          </a:p>
          <a:p>
            <a:endParaRPr lang="nb-NO" dirty="0"/>
          </a:p>
          <a:p>
            <a:r>
              <a:rPr lang="nb-NO" dirty="0" smtClean="0"/>
              <a:t>Verifisere – Har programvaren blitt laget riktig?</a:t>
            </a:r>
          </a:p>
          <a:p>
            <a:r>
              <a:rPr lang="nb-NO" dirty="0" smtClean="0"/>
              <a:t>Validere – Har riktig programvare blitt laget?</a:t>
            </a:r>
          </a:p>
          <a:p>
            <a:endParaRPr lang="nb-NO" dirty="0"/>
          </a:p>
          <a:p>
            <a:r>
              <a:rPr lang="nb-NO" dirty="0" smtClean="0"/>
              <a:t>Vi ønsker å vite om </a:t>
            </a:r>
            <a:r>
              <a:rPr lang="nb-NO" u="sng" dirty="0" smtClean="0"/>
              <a:t>riktig</a:t>
            </a:r>
            <a:r>
              <a:rPr lang="nb-NO" dirty="0" smtClean="0"/>
              <a:t> kvalitetsnivå blir levert!</a:t>
            </a:r>
            <a:endParaRPr lang="nb-NO" dirty="0"/>
          </a:p>
        </p:txBody>
      </p:sp>
      <p:sp>
        <p:nvSpPr>
          <p:cNvPr id="2" name="Tittel 1">
            <a:extLst>
              <a:ext uri="{FF2B5EF4-FFF2-40B4-BE49-F238E27FC236}">
                <a16:creationId xmlns:a16="http://schemas.microsoft.com/office/drawing/2014/main" id="{579C432A-7315-524A-98AC-81111F56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Hvorfor driver </a:t>
            </a:r>
            <a:r>
              <a:rPr lang="nb-NO" dirty="0" smtClean="0"/>
              <a:t>vi med </a:t>
            </a:r>
            <a:r>
              <a:rPr lang="nb-NO" dirty="0" smtClean="0"/>
              <a:t>test og kvalitetssikring?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8541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C Powerpoint template.potx [Read-Only]" id="{B2683EB7-6555-4021-B8CF-A6CCD8BF7020}" vid="{20254364-8A77-4F2D-829F-D662862A4974}"/>
    </a:ext>
  </a:extLst>
</a:theme>
</file>

<file path=ppt/theme/theme2.xml><?xml version="1.0" encoding="utf-8"?>
<a:theme xmlns:a="http://schemas.openxmlformats.org/drawingml/2006/main" name="Office-tema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pra Steria Template Des.2017_v4" id="{BCD08771-7E9C-1642-B214-B258526E53BE}" vid="{19C54857-0C26-7244-8011-6A8DD2DF5143}"/>
    </a:ext>
  </a:extLst>
</a:theme>
</file>

<file path=ppt/theme/theme3.xml><?xml version="1.0" encoding="utf-8"?>
<a:theme xmlns:a="http://schemas.openxmlformats.org/drawingml/2006/main" name="1_Office Theme">
  <a:themeElements>
    <a:clrScheme name="Template Sopra Steria 2018">
      <a:dk1>
        <a:srgbClr val="000000"/>
      </a:dk1>
      <a:lt1>
        <a:srgbClr val="FFFFFF"/>
      </a:lt1>
      <a:dk2>
        <a:srgbClr val="555554"/>
      </a:dk2>
      <a:lt2>
        <a:srgbClr val="ECEDED"/>
      </a:lt2>
      <a:accent1>
        <a:srgbClr val="CF022B"/>
      </a:accent1>
      <a:accent2>
        <a:srgbClr val="7B7C7E"/>
      </a:accent2>
      <a:accent3>
        <a:srgbClr val="41738C"/>
      </a:accent3>
      <a:accent4>
        <a:srgbClr val="E1DACD"/>
      </a:accent4>
      <a:accent5>
        <a:srgbClr val="CAE0E8"/>
      </a:accent5>
      <a:accent6>
        <a:srgbClr val="E9DBDB"/>
      </a:accent6>
      <a:hlink>
        <a:srgbClr val="8C2350"/>
      </a:hlink>
      <a:folHlink>
        <a:srgbClr val="DA367C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opra Steria Template Des.2017_v4" id="{87A7B5DE-2D27-0240-A805-E4337F80E366}" vid="{0449B8A9-33B9-F94A-9F7D-12D506801CDC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21f1b9a1-a14a-4bc7-a26e-d14c8d65680a"/>
    <jfd51d9e2b464e40b8a7b13280b9089c xmlns="21f1b9a1-a14a-4bc7-a26e-d14c8d65680a">
      <Terms xmlns="http://schemas.microsoft.com/office/infopath/2007/PartnerControls"/>
    </jfd51d9e2b464e40b8a7b13280b9089c>
    <Sensitivity_x0020_level xmlns="21f1b9a1-a14a-4bc7-a26e-d14c8d65680a" xsi:nil="true"/>
    <m7b91fbce3df4f5da115d1433180bceb xmlns="21f1b9a1-a14a-4bc7-a26e-d14c8d65680a">
      <Terms xmlns="http://schemas.microsoft.com/office/infopath/2007/PartnerControls"/>
    </m7b91fbce3df4f5da115d1433180bceb>
    <e16ca6858a6d4e1eb1b2576b3483cc38 xmlns="21f1b9a1-a14a-4bc7-a26e-d14c8d65680a">
      <Terms xmlns="http://schemas.microsoft.com/office/infopath/2007/PartnerControls"/>
    </e16ca6858a6d4e1eb1b2576b3483cc38>
    <cb7384e601db497bbb88b8939feae4db xmlns="21f1b9a1-a14a-4bc7-a26e-d14c8d65680a">
      <Terms xmlns="http://schemas.microsoft.com/office/infopath/2007/PartnerControls"/>
    </cb7384e601db497bbb88b8939feae4db>
    <Description_x0020__x0028_doc_x0029_ xmlns="21f1b9a1-a14a-4bc7-a26e-d14c8d65680a" xsi:nil="true"/>
    <Faggruppe xmlns="672558e3-4f42-4757-8aac-3992a6a21070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?mso-contentType ?>
<SharedContentType xmlns="Microsoft.SharePoint.Taxonomy.ContentTypeSync" SourceId="000e2059-5ee7-47e9-8d7c-e5c5b9f97e02" ContentTypeId="0x0101" PreviousValue="false"/>
</file>

<file path=customXml/item4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380256D439EAF4CA3C17C6F1DC733F3" ma:contentTypeVersion="8" ma:contentTypeDescription="Create a new document." ma:contentTypeScope="" ma:versionID="da5e0adefc229faef811a49f7beb496f">
  <xsd:schema xmlns:xsd="http://www.w3.org/2001/XMLSchema" xmlns:xs="http://www.w3.org/2001/XMLSchema" xmlns:p="http://schemas.microsoft.com/office/2006/metadata/properties" xmlns:ns2="21f1b9a1-a14a-4bc7-a26e-d14c8d65680a" xmlns:ns3="672558e3-4f42-4757-8aac-3992a6a21070" targetNamespace="http://schemas.microsoft.com/office/2006/metadata/properties" ma:root="true" ma:fieldsID="e375fc7f1867f51d7d2d55875badaf79" ns2:_="" ns3:_="">
    <xsd:import namespace="21f1b9a1-a14a-4bc7-a26e-d14c8d65680a"/>
    <xsd:import namespace="672558e3-4f42-4757-8aac-3992a6a21070"/>
    <xsd:element name="properties">
      <xsd:complexType>
        <xsd:sequence>
          <xsd:element name="documentManagement">
            <xsd:complexType>
              <xsd:all>
                <xsd:element ref="ns2:Description_x0020__x0028_doc_x0029_" minOccurs="0"/>
                <xsd:element ref="ns2:m7b91fbce3df4f5da115d1433180bceb" minOccurs="0"/>
                <xsd:element ref="ns2:TaxCatchAll" minOccurs="0"/>
                <xsd:element ref="ns2:TaxCatchAllLabel" minOccurs="0"/>
                <xsd:element ref="ns2:jfd51d9e2b464e40b8a7b13280b9089c" minOccurs="0"/>
                <xsd:element ref="ns2:e16ca6858a6d4e1eb1b2576b3483cc38" minOccurs="0"/>
                <xsd:element ref="ns2:cb7384e601db497bbb88b8939feae4db" minOccurs="0"/>
                <xsd:element ref="ns2:Sensitivity_x0020_level" minOccurs="0"/>
                <xsd:element ref="ns3:Faggruppe" minOccurs="0"/>
                <xsd:element ref="ns3:MediaServiceMetadata" minOccurs="0"/>
                <xsd:element ref="ns3:MediaServiceFastMetadata" minOccurs="0"/>
                <xsd:element ref="ns3:MediaServiceEventHashCode" minOccurs="0"/>
                <xsd:element ref="ns3:MediaServiceGenerationTim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1f1b9a1-a14a-4bc7-a26e-d14c8d65680a" elementFormDefault="qualified">
    <xsd:import namespace="http://schemas.microsoft.com/office/2006/documentManagement/types"/>
    <xsd:import namespace="http://schemas.microsoft.com/office/infopath/2007/PartnerControls"/>
    <xsd:element name="Description_x0020__x0028_doc_x0029_" ma:index="8" nillable="true" ma:displayName="Description (doc)" ma:description="Describes the content of this document." ma:internalName="Description_x0020__x0028_doc_x0029_">
      <xsd:simpleType>
        <xsd:restriction base="dms:Note">
          <xsd:maxLength value="255"/>
        </xsd:restriction>
      </xsd:simpleType>
    </xsd:element>
    <xsd:element name="m7b91fbce3df4f5da115d1433180bceb" ma:index="9" nillable="true" ma:taxonomy="true" ma:internalName="m7b91fbce3df4f5da115d1433180bceb" ma:taxonomyFieldName="Document_x0020_type" ma:displayName="Document type" ma:readOnly="false" ma:default="" ma:fieldId="{67b91fbc-e3df-4f5d-a115-d1433180bceb}" ma:taxonomyMulti="true" ma:sspId="000e2059-5ee7-47e9-8d7c-e5c5b9f97e02" ma:termSetId="b41fe23d-2ab6-46db-841a-cbc15ff164f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10" nillable="true" ma:displayName="Taxonomy Catch All Column" ma:hidden="true" ma:list="{f6d72a37-0b53-425b-8ec6-c430a6d19889}" ma:internalName="TaxCatchAll" ma:showField="CatchAllData" ma:web="8bb0dad7-9a16-4927-9697-2e5dde7617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1" nillable="true" ma:displayName="Taxonomy Catch All Column1" ma:hidden="true" ma:list="{f6d72a37-0b53-425b-8ec6-c430a6d19889}" ma:internalName="TaxCatchAllLabel" ma:readOnly="true" ma:showField="CatchAllDataLabel" ma:web="8bb0dad7-9a16-4927-9697-2e5dde76170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jfd51d9e2b464e40b8a7b13280b9089c" ma:index="13" nillable="true" ma:taxonomy="true" ma:internalName="jfd51d9e2b464e40b8a7b13280b9089c" ma:taxonomyFieldName="Community" ma:displayName="Community" ma:readOnly="false" ma:default="" ma:fieldId="{3fd51d9e-2b46-4e40-b8a7-b13280b9089c}" ma:taxonomyMulti="true" ma:sspId="000e2059-5ee7-47e9-8d7c-e5c5b9f97e02" ma:termSetId="cbff4a31-9767-48d3-9f7e-7d5fae8965a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16ca6858a6d4e1eb1b2576b3483cc38" ma:index="15" nillable="true" ma:taxonomy="true" ma:internalName="e16ca6858a6d4e1eb1b2576b3483cc38" ma:taxonomyFieldName="Steria_x0020_location" ma:displayName="Steria location" ma:readOnly="false" ma:default="" ma:fieldId="{e16ca685-8a6d-4e1e-b1b2-576b3483cc38}" ma:taxonomyMulti="true" ma:sspId="000e2059-5ee7-47e9-8d7c-e5c5b9f97e02" ma:termSetId="06fb51a1-70d9-4608-80ae-c46ce699b39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cb7384e601db497bbb88b8939feae4db" ma:index="17" nillable="true" ma:taxonomy="true" ma:internalName="cb7384e601db497bbb88b8939feae4db" ma:taxonomyFieldName="Languages" ma:displayName="Languages" ma:readOnly="false" ma:default="" ma:fieldId="{cb7384e6-01db-497b-bb88-b8939feae4db}" ma:taxonomyMulti="true" ma:sspId="000e2059-5ee7-47e9-8d7c-e5c5b9f97e02" ma:termSetId="5d5e187e-ca10-44f3-ac34-13e5ac42fd40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ensitivity_x0020_level" ma:index="19" nillable="true" ma:displayName="Sensitivity level" ma:description="Choose the sensitivity level of your document." ma:format="Dropdown" ma:hidden="true" ma:internalName="Sensitivity_x0020_level" ma:readOnly="false">
      <xsd:simpleType>
        <xsd:restriction base="dms:Choice">
          <xsd:enumeration value="Open - None or Public"/>
          <xsd:enumeration value="Level 1 - For internal use only"/>
          <xsd:enumeration value="Level 2 - In confidence"/>
          <xsd:enumeration value="Level 3 - In strictest confidence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72558e3-4f42-4757-8aac-3992a6a21070" elementFormDefault="qualified">
    <xsd:import namespace="http://schemas.microsoft.com/office/2006/documentManagement/types"/>
    <xsd:import namespace="http://schemas.microsoft.com/office/infopath/2007/PartnerControls"/>
    <xsd:element name="Faggruppe" ma:index="20" nillable="true" ma:displayName="Faggruppe" ma:internalName="Faggruppe">
      <xsd:simpleType>
        <xsd:restriction base="dms:Choice">
          <xsd:enumeration value="Technical testing"/>
          <xsd:enumeration value="Test Management"/>
          <xsd:enumeration value="Infrastructure testing"/>
        </xsd:restriction>
      </xsd:simpleType>
    </xsd:element>
    <xsd:element name="MediaServiceMetadata" ma:index="2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EventHashCode" ma:index="2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24" nillable="true" ma:displayName="MediaServiceGenerationTime" ma:hidden="true" ma:internalName="MediaServiceGenerationTim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88ABC64-FCF0-4CF4-8779-CA14E42E0424}">
  <ds:schemaRefs>
    <ds:schemaRef ds:uri="21f1b9a1-a14a-4bc7-a26e-d14c8d65680a"/>
    <ds:schemaRef ds:uri="http://purl.org/dc/elements/1.1/"/>
    <ds:schemaRef ds:uri="http://www.w3.org/XML/1998/namespace"/>
    <ds:schemaRef ds:uri="http://schemas.microsoft.com/office/2006/documentManagement/types"/>
    <ds:schemaRef ds:uri="0bcf754d-9d7a-4c89-b56d-8c7ee0da1d69"/>
    <ds:schemaRef ds:uri="63b24021-16b9-40b4-bc11-ddf9adc8c119"/>
    <ds:schemaRef ds:uri="http://purl.org/dc/terms/"/>
    <ds:schemaRef ds:uri="http://purl.org/dc/dcmitype/"/>
    <ds:schemaRef ds:uri="http://schemas.microsoft.com/office/infopath/2007/PartnerControls"/>
    <ds:schemaRef ds:uri="http://schemas.openxmlformats.org/package/2006/metadata/core-properties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3B67839C-D362-4946-A82E-BBBBC93572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9281FE94-46AB-4214-B894-CCAA478B07DC}">
  <ds:schemaRefs>
    <ds:schemaRef ds:uri="Microsoft.SharePoint.Taxonomy.ContentTypeSync"/>
  </ds:schemaRefs>
</ds:datastoreItem>
</file>

<file path=customXml/itemProps4.xml><?xml version="1.0" encoding="utf-8"?>
<ds:datastoreItem xmlns:ds="http://schemas.openxmlformats.org/officeDocument/2006/customXml" ds:itemID="{1FF0AE66-ECB4-46EF-85C8-ED06AFF3E80D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1443</Words>
  <Application>Microsoft Office PowerPoint</Application>
  <PresentationFormat>Widescreen</PresentationFormat>
  <Paragraphs>311</Paragraphs>
  <Slides>42</Slides>
  <Notes>20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4" baseType="lpstr">
      <vt:lpstr>Arial</vt:lpstr>
      <vt:lpstr>Calibri</vt:lpstr>
      <vt:lpstr>Calibri Light</vt:lpstr>
      <vt:lpstr>Cat</vt:lpstr>
      <vt:lpstr>Mangal</vt:lpstr>
      <vt:lpstr>Roboto</vt:lpstr>
      <vt:lpstr>Soho Gothic Pro Light</vt:lpstr>
      <vt:lpstr>Tahoma</vt:lpstr>
      <vt:lpstr>Wingdings</vt:lpstr>
      <vt:lpstr>Office Theme</vt:lpstr>
      <vt:lpstr>Office-tema</vt:lpstr>
      <vt:lpstr>1_Office Theme</vt:lpstr>
      <vt:lpstr>PowerPoint Presentation</vt:lpstr>
      <vt:lpstr>PowerPoint Presentation</vt:lpstr>
      <vt:lpstr>Audun Brekke</vt:lpstr>
      <vt:lpstr>PowerPoint Presentation</vt:lpstr>
      <vt:lpstr>PowerPoint Presentation</vt:lpstr>
      <vt:lpstr>Agenda</vt:lpstr>
      <vt:lpstr>Test og kvalitetssikring i Sopra Steria Norge</vt:lpstr>
      <vt:lpstr>PowerPoint Presentation</vt:lpstr>
      <vt:lpstr>Hvorfor driver vi med test og kvalitetssikring?</vt:lpstr>
      <vt:lpstr>Andre gode grunner til å teste</vt:lpstr>
      <vt:lpstr>Case</vt:lpstr>
      <vt:lpstr>Testtyper</vt:lpstr>
      <vt:lpstr>Test er kontekst avhengig</vt:lpstr>
      <vt:lpstr>Kommunikasjon</vt:lpstr>
      <vt:lpstr>Krav</vt:lpstr>
      <vt:lpstr>Krav</vt:lpstr>
      <vt:lpstr>Fra kravspesifikasjon til leveranse</vt:lpstr>
      <vt:lpstr>Stresstest</vt:lpstr>
      <vt:lpstr>Pause</vt:lpstr>
      <vt:lpstr>PowerPoint Presentation</vt:lpstr>
      <vt:lpstr>Testdokumenter</vt:lpstr>
      <vt:lpstr>PowerPoint Presentation</vt:lpstr>
      <vt:lpstr>PowerPoint Presentation</vt:lpstr>
      <vt:lpstr>PowerPoint Presentation</vt:lpstr>
      <vt:lpstr>PowerPoint Presentation</vt:lpstr>
      <vt:lpstr>Uavhengighet</vt:lpstr>
      <vt:lpstr>PowerPoint Presentation</vt:lpstr>
      <vt:lpstr>Risikobasert testing</vt:lpstr>
      <vt:lpstr>V-modellen – tidlig test</vt:lpstr>
      <vt:lpstr>Kostnad</vt:lpstr>
      <vt:lpstr>Kostnad</vt:lpstr>
      <vt:lpstr>Testpyramiden</vt:lpstr>
      <vt:lpstr>PowerPoint Presentation</vt:lpstr>
      <vt:lpstr>PowerPoint Presentation</vt:lpstr>
      <vt:lpstr>Re-test</vt:lpstr>
      <vt:lpstr>Regresjonstest</vt:lpstr>
      <vt:lpstr>Testtyper</vt:lpstr>
      <vt:lpstr>Testprisipper</vt:lpstr>
      <vt:lpstr>Testprisipper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STRAND Megan</dc:creator>
  <cp:lastModifiedBy>BREKKE Audun Kristoffer</cp:lastModifiedBy>
  <cp:revision>41</cp:revision>
  <cp:lastPrinted>2017-11-26T10:34:55Z</cp:lastPrinted>
  <dcterms:created xsi:type="dcterms:W3CDTF">2018-06-05T18:51:00Z</dcterms:created>
  <dcterms:modified xsi:type="dcterms:W3CDTF">2018-08-08T10:57:53Z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0x0101004380256D439EAF4CA3C17C6F1DC733F3</vt:lpwstr>
  </property>
  <property fmtid="{D5CDD505-2E9C-101B-9397-08002B2CF9AE}" pid="3" name="Community">
    <vt:lpwstr/>
  </property>
  <property fmtid="{D5CDD505-2E9C-101B-9397-08002B2CF9AE}" pid="4" name="Steria location">
    <vt:lpwstr/>
  </property>
  <property fmtid="{D5CDD505-2E9C-101B-9397-08002B2CF9AE}" pid="5" name="Document type">
    <vt:lpwstr/>
  </property>
  <property fmtid="{D5CDD505-2E9C-101B-9397-08002B2CF9AE}" pid="6" name="Languages">
    <vt:lpwstr/>
  </property>
</Properties>
</file>